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2"/>
  </p:handoutMasterIdLst>
  <p:sldIdLst>
    <p:sldId id="258" r:id="rId2"/>
    <p:sldId id="257" r:id="rId3"/>
    <p:sldId id="264" r:id="rId4"/>
    <p:sldId id="263" r:id="rId5"/>
    <p:sldId id="265" r:id="rId6"/>
    <p:sldId id="266" r:id="rId7"/>
    <p:sldId id="261" r:id="rId8"/>
    <p:sldId id="260" r:id="rId9"/>
    <p:sldId id="262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9" r:id="rId23"/>
    <p:sldId id="280" r:id="rId24"/>
    <p:sldId id="281" r:id="rId25"/>
    <p:sldId id="282" r:id="rId26"/>
    <p:sldId id="284" r:id="rId27"/>
    <p:sldId id="285" r:id="rId28"/>
    <p:sldId id="290" r:id="rId29"/>
    <p:sldId id="287" r:id="rId30"/>
    <p:sldId id="288" r:id="rId3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100"/>
    <a:srgbClr val="8A8A8A"/>
    <a:srgbClr val="888888"/>
    <a:srgbClr val="FF3300"/>
    <a:srgbClr val="582C00"/>
    <a:srgbClr val="9D0727"/>
    <a:srgbClr val="CC0000"/>
    <a:srgbClr val="582E04"/>
    <a:srgbClr val="7B4005"/>
    <a:srgbClr val="D8E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3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BB48C-4450-490D-B910-CAE6068E4507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EEB6A-D4E9-4171-A591-C2995C68C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46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16F7-17C8-4F5C-B55B-9754931A9103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40B9-BAAE-4A42-AEBC-177F23C8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1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16F7-17C8-4F5C-B55B-9754931A9103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40B9-BAAE-4A42-AEBC-177F23C8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9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16F7-17C8-4F5C-B55B-9754931A9103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40B9-BAAE-4A42-AEBC-177F23C8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2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16F7-17C8-4F5C-B55B-9754931A9103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40B9-BAAE-4A42-AEBC-177F23C8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4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16F7-17C8-4F5C-B55B-9754931A9103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40B9-BAAE-4A42-AEBC-177F23C8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2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16F7-17C8-4F5C-B55B-9754931A9103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40B9-BAAE-4A42-AEBC-177F23C8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7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16F7-17C8-4F5C-B55B-9754931A9103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40B9-BAAE-4A42-AEBC-177F23C8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93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16F7-17C8-4F5C-B55B-9754931A9103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40B9-BAAE-4A42-AEBC-177F23C8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2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16F7-17C8-4F5C-B55B-9754931A9103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40B9-BAAE-4A42-AEBC-177F23C8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5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16F7-17C8-4F5C-B55B-9754931A9103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40B9-BAAE-4A42-AEBC-177F23C8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9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16F7-17C8-4F5C-B55B-9754931A9103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40B9-BAAE-4A42-AEBC-177F23C8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0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F16F7-17C8-4F5C-B55B-9754931A9103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640B9-BAAE-4A42-AEBC-177F23C8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0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5"/>
          <a:stretch/>
        </p:blipFill>
        <p:spPr>
          <a:xfrm>
            <a:off x="0" y="0"/>
            <a:ext cx="9144000" cy="5130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20" r="74298" b="14285"/>
          <a:stretch/>
        </p:blipFill>
        <p:spPr>
          <a:xfrm>
            <a:off x="0" y="5130193"/>
            <a:ext cx="4892842" cy="17278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5" t="47830" b="14285"/>
          <a:stretch/>
        </p:blipFill>
        <p:spPr>
          <a:xfrm>
            <a:off x="4892842" y="5130194"/>
            <a:ext cx="4251158" cy="17278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532431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LUKE 12:40-56</a:t>
            </a:r>
          </a:p>
        </p:txBody>
      </p:sp>
    </p:spTree>
    <p:extLst>
      <p:ext uri="{BB962C8B-B14F-4D97-AF65-F5344CB8AC3E}">
        <p14:creationId xmlns:p14="http://schemas.microsoft.com/office/powerpoint/2010/main" val="116239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uke 12: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Luke 12:5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1" t="83158" b="9825"/>
          <a:stretch/>
        </p:blipFill>
        <p:spPr bwMode="auto">
          <a:xfrm>
            <a:off x="7804484" y="6176211"/>
            <a:ext cx="1339516" cy="56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3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John 16:32-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787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142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sp>
        <p:nvSpPr>
          <p:cNvPr id="2" name="TextBox 1"/>
          <p:cNvSpPr txBox="1"/>
          <p:nvPr/>
        </p:nvSpPr>
        <p:spPr>
          <a:xfrm>
            <a:off x="7603958" y="6272463"/>
            <a:ext cx="641684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241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92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254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John 14:28-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1474" y="1556086"/>
            <a:ext cx="8021052" cy="5016758"/>
          </a:xfrm>
          <a:prstGeom prst="rect">
            <a:avLst/>
          </a:prstGeom>
          <a:solidFill>
            <a:srgbClr val="DFCE9D"/>
          </a:solidFill>
        </p:spPr>
        <p:txBody>
          <a:bodyPr wrap="square" rtlCol="0">
            <a:spAutoFit/>
          </a:bodyPr>
          <a:lstStyle/>
          <a:p>
            <a:r>
              <a:rPr lang="en-US" sz="3900" dirty="0"/>
              <a:t>“You have heard Me say to you, I am going away and coming back to you.’ If you loved Me, you would REJOICE because I said, “I am going to the Father, for My Father is greater than I. </a:t>
            </a:r>
            <a:r>
              <a:rPr lang="en-US" sz="3900" baseline="30000" dirty="0"/>
              <a:t>29</a:t>
            </a:r>
            <a:r>
              <a:rPr lang="en-US" sz="3900" dirty="0"/>
              <a:t>And now I have told you before it comes, that when it does come to pass you may believe.”</a:t>
            </a:r>
          </a:p>
        </p:txBody>
      </p:sp>
    </p:spTree>
    <p:extLst>
      <p:ext uri="{BB962C8B-B14F-4D97-AF65-F5344CB8AC3E}">
        <p14:creationId xmlns:p14="http://schemas.microsoft.com/office/powerpoint/2010/main" val="421372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Rom. 5:1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609347"/>
            <a:ext cx="946484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769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Philippians 4:4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" y="2565745"/>
            <a:ext cx="9143998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aseline="30000" dirty="0"/>
              <a:t>4 </a:t>
            </a:r>
            <a:r>
              <a:rPr lang="en-US" sz="3400" b="1" dirty="0"/>
              <a:t>Rejoice</a:t>
            </a:r>
            <a:r>
              <a:rPr lang="en-US" sz="3400" dirty="0"/>
              <a:t> in the Lord always. Again I will say, </a:t>
            </a:r>
            <a:r>
              <a:rPr lang="en-US" sz="3400" b="1" dirty="0"/>
              <a:t>rejoice!</a:t>
            </a:r>
            <a:r>
              <a:rPr lang="en-US" sz="3400" dirty="0"/>
              <a:t> </a:t>
            </a:r>
            <a:r>
              <a:rPr lang="en-US" sz="3400" baseline="30000" dirty="0"/>
              <a:t>5 </a:t>
            </a:r>
            <a:r>
              <a:rPr lang="en-US" sz="3400" dirty="0"/>
              <a:t>Let your gentleness be known to all men. The Lord </a:t>
            </a:r>
            <a:r>
              <a:rPr lang="en-US" sz="3400" i="1" dirty="0"/>
              <a:t>is</a:t>
            </a:r>
            <a:r>
              <a:rPr lang="en-US" sz="3400" dirty="0"/>
              <a:t> at hand. </a:t>
            </a:r>
            <a:r>
              <a:rPr lang="en-US" sz="3400" baseline="30000" dirty="0"/>
              <a:t>6 </a:t>
            </a:r>
            <a:r>
              <a:rPr lang="en-US" sz="3400" dirty="0"/>
              <a:t>Be anxious for nothing, but in everything by prayer and supplication, with thanksgiving, let your requests be made known to God; </a:t>
            </a:r>
            <a:r>
              <a:rPr lang="en-US" sz="3400" baseline="30000" dirty="0"/>
              <a:t>7 </a:t>
            </a:r>
            <a:r>
              <a:rPr lang="en-US" sz="3400" dirty="0"/>
              <a:t>and the peace of God, which surpasses all understanding, will guard your hearts and minds through Christ Jesus. </a:t>
            </a:r>
          </a:p>
        </p:txBody>
      </p:sp>
    </p:spTree>
    <p:extLst>
      <p:ext uri="{BB962C8B-B14F-4D97-AF65-F5344CB8AC3E}">
        <p14:creationId xmlns:p14="http://schemas.microsoft.com/office/powerpoint/2010/main" val="3336926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7"/>
          <a:stretch/>
        </p:blipFill>
        <p:spPr>
          <a:xfrm>
            <a:off x="-16042" y="-1"/>
            <a:ext cx="9144000" cy="5149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0" b="22087"/>
          <a:stretch/>
        </p:blipFill>
        <p:spPr>
          <a:xfrm rot="5400000">
            <a:off x="1528010" y="3621506"/>
            <a:ext cx="1708484" cy="4764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6" b="75607"/>
          <a:stretch/>
        </p:blipFill>
        <p:spPr>
          <a:xfrm>
            <a:off x="3994484" y="5149516"/>
            <a:ext cx="5149516" cy="1708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295" y="4828676"/>
            <a:ext cx="8903368" cy="193899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There </a:t>
            </a:r>
            <a:r>
              <a:rPr lang="en-US" sz="4000" b="1" dirty="0">
                <a:solidFill>
                  <a:schemeClr val="bg1"/>
                </a:solidFill>
              </a:rPr>
              <a:t>will be no global peace</a:t>
            </a:r>
            <a:r>
              <a:rPr lang="en-US" sz="40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no national </a:t>
            </a:r>
            <a:r>
              <a:rPr lang="en-US" sz="4000" b="1" dirty="0" smtClean="0">
                <a:solidFill>
                  <a:schemeClr val="bg1"/>
                </a:solidFill>
              </a:rPr>
              <a:t>peace, or </a:t>
            </a:r>
            <a:r>
              <a:rPr lang="en-US" sz="4000" b="1" dirty="0">
                <a:solidFill>
                  <a:schemeClr val="bg1"/>
                </a:solidFill>
              </a:rPr>
              <a:t>domestic peace</a:t>
            </a:r>
            <a:r>
              <a:rPr lang="en-US" sz="40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until there’s personal </a:t>
            </a:r>
            <a:r>
              <a:rPr lang="en-US" sz="4000" b="1" dirty="0" smtClean="0">
                <a:solidFill>
                  <a:schemeClr val="bg1"/>
                </a:solidFill>
              </a:rPr>
              <a:t>peace within.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33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the sheep and the goa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6522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D0E0BA"/>
                </a:solidFill>
                <a:latin typeface="Edwardian Script ITC" panose="030303020407070D0804" pitchFamily="66" charset="0"/>
              </a:rPr>
              <a:t>    </a:t>
            </a:r>
            <a:r>
              <a:rPr lang="en-US" sz="4800" dirty="0" smtClean="0">
                <a:solidFill>
                  <a:srgbClr val="D8E0BA"/>
                </a:solidFill>
                <a:latin typeface="Edwardian Script ITC" panose="030303020407070D0804" pitchFamily="66" charset="0"/>
              </a:rPr>
              <a:t>Who are</a:t>
            </a:r>
            <a:endParaRPr lang="en-US" sz="4800" dirty="0">
              <a:solidFill>
                <a:srgbClr val="D8E0BA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70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5"/>
          <a:stretch/>
        </p:blipFill>
        <p:spPr>
          <a:xfrm>
            <a:off x="0" y="0"/>
            <a:ext cx="9144000" cy="5130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20" r="74298" b="14285"/>
          <a:stretch/>
        </p:blipFill>
        <p:spPr>
          <a:xfrm>
            <a:off x="0" y="5130193"/>
            <a:ext cx="4892842" cy="17278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5" t="47830" b="14285"/>
          <a:stretch/>
        </p:blipFill>
        <p:spPr>
          <a:xfrm>
            <a:off x="4892842" y="5130194"/>
            <a:ext cx="4251158" cy="1727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7663" y="632022"/>
            <a:ext cx="4828674" cy="416456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b="1" dirty="0"/>
              <a:t>What are Christ followers to do </a:t>
            </a:r>
            <a:r>
              <a:rPr lang="en-US" sz="2400" b="1" dirty="0" smtClean="0"/>
              <a:t>in the midst of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486401" y="2213811"/>
            <a:ext cx="272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82E04"/>
                </a:solidFill>
              </a:rPr>
              <a:t>?</a:t>
            </a:r>
            <a:endParaRPr lang="en-US" sz="3200" dirty="0">
              <a:solidFill>
                <a:srgbClr val="582E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" b="19251"/>
          <a:stretch/>
        </p:blipFill>
        <p:spPr>
          <a:xfrm>
            <a:off x="0" y="0"/>
            <a:ext cx="501736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3977" r="6216" b="38971"/>
          <a:stretch/>
        </p:blipFill>
        <p:spPr>
          <a:xfrm>
            <a:off x="5342020" y="2001252"/>
            <a:ext cx="3497179" cy="4074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80524" r="6067"/>
          <a:stretch/>
        </p:blipFill>
        <p:spPr>
          <a:xfrm>
            <a:off x="5328877" y="609600"/>
            <a:ext cx="3497179" cy="13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2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do good wor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" y="1903664"/>
            <a:ext cx="9115119" cy="495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81" y="95534"/>
            <a:ext cx="911511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D0727"/>
                </a:solidFill>
              </a:rPr>
              <a:t>Ephesians </a:t>
            </a:r>
            <a:r>
              <a:rPr lang="en-US" sz="2800" b="1" dirty="0" smtClean="0">
                <a:solidFill>
                  <a:srgbClr val="9D0727"/>
                </a:solidFill>
              </a:rPr>
              <a:t>2:10</a:t>
            </a:r>
            <a:r>
              <a:rPr lang="en-US" sz="2800" dirty="0">
                <a:solidFill>
                  <a:srgbClr val="9D0727"/>
                </a:solidFill>
              </a:rPr>
              <a:t/>
            </a:r>
            <a:br>
              <a:rPr lang="en-US" sz="2800" dirty="0">
                <a:solidFill>
                  <a:srgbClr val="9D0727"/>
                </a:solidFill>
              </a:rPr>
            </a:br>
            <a:r>
              <a:rPr lang="en-US" sz="3200" b="1" dirty="0" smtClean="0"/>
              <a:t>For </a:t>
            </a:r>
            <a:r>
              <a:rPr lang="en-US" sz="3200" b="1" dirty="0"/>
              <a:t>we are his workmanship, created in Christ Jesus for good works, which God prepared ahead of time for us to do.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549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2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9250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The fruit of salvation is GOOD </a:t>
            </a:r>
            <a:r>
              <a:rPr lang="en-US" sz="4000" b="1" dirty="0" smtClean="0">
                <a:solidFill>
                  <a:schemeClr val="bg1"/>
                </a:solidFill>
              </a:rPr>
              <a:t>WORKS.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3" b="31712"/>
          <a:stretch/>
        </p:blipFill>
        <p:spPr>
          <a:xfrm>
            <a:off x="284206" y="494271"/>
            <a:ext cx="8611126" cy="58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78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do good especially to the household of fa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do good especially to the household of fait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2" t="88318" b="8732"/>
          <a:stretch/>
        </p:blipFill>
        <p:spPr bwMode="auto">
          <a:xfrm>
            <a:off x="7017484" y="6560287"/>
            <a:ext cx="2126516" cy="42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do good especially to the household of fait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3" t="87731" b="8732"/>
          <a:stretch/>
        </p:blipFill>
        <p:spPr bwMode="auto">
          <a:xfrm>
            <a:off x="7421526" y="6267450"/>
            <a:ext cx="1655799" cy="50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2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Matthew 25: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Matthew 25: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7" t="83860" b="10058"/>
          <a:stretch/>
        </p:blipFill>
        <p:spPr bwMode="auto">
          <a:xfrm>
            <a:off x="7676147" y="6192252"/>
            <a:ext cx="1467853" cy="51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The good samarit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good are believers </a:t>
            </a:r>
          </a:p>
          <a:p>
            <a:pPr algn="ctr"/>
            <a:r>
              <a:rPr lang="en-US" sz="40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do  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unbelievers?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22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the peace that transcends all understa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463" y="80211"/>
            <a:ext cx="8646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How can a person have the peace that surpasses all understanding?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721768" y="6481011"/>
            <a:ext cx="1748590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089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the peace that transcends all understa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463" y="80211"/>
            <a:ext cx="8646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How can a person have the peace that surpasses all understanding?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721768" y="6481011"/>
            <a:ext cx="1748590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72190" y="6096290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chemeClr val="bg1"/>
                </a:solidFill>
                <a:latin typeface="Bell MT" panose="02020503060305020303" pitchFamily="18" charset="0"/>
              </a:rPr>
              <a:t>Commit everything to God in prayer</a:t>
            </a:r>
            <a:r>
              <a:rPr lang="en-US" sz="4400" i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!</a:t>
            </a:r>
            <a:endParaRPr lang="en-US" sz="44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3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John 14: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John 14: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8" t="91911" b="6061"/>
          <a:stretch/>
        </p:blipFill>
        <p:spPr bwMode="auto">
          <a:xfrm>
            <a:off x="5368876" y="6352678"/>
            <a:ext cx="3775124" cy="51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57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agree with god and be at pe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12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171" y="85728"/>
            <a:ext cx="88841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30000" dirty="0" smtClean="0">
                <a:solidFill>
                  <a:schemeClr val="bg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51</a:t>
            </a:r>
            <a:r>
              <a:rPr lang="en-US" sz="4000" dirty="0" smtClean="0">
                <a:solidFill>
                  <a:schemeClr val="bg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 Do </a:t>
            </a:r>
            <a:r>
              <a:rPr lang="en-US" sz="4000" i="1" dirty="0">
                <a:solidFill>
                  <a:schemeClr val="bg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you</a:t>
            </a:r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 suppose that I came to give peace on earth? I tell you, not at all, but rather division. </a:t>
            </a:r>
            <a:r>
              <a:rPr lang="en-US" sz="4000" baseline="30000" dirty="0" smtClean="0">
                <a:solidFill>
                  <a:schemeClr val="bg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52</a:t>
            </a:r>
            <a:r>
              <a:rPr lang="en-US" sz="4000" dirty="0" smtClean="0">
                <a:solidFill>
                  <a:schemeClr val="bg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 For </a:t>
            </a:r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from now on five in one house will be divided: three against two, and two against three. </a:t>
            </a:r>
            <a:r>
              <a:rPr lang="en-US" sz="4000" baseline="30000" dirty="0">
                <a:solidFill>
                  <a:schemeClr val="bg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53</a:t>
            </a:r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 Father will be divided against son and son against father, mother against daughter and daughter against mother, mother-in-law against her daughter-in-law and daughter-in-law against her mother-in-law."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43458" y="6280671"/>
            <a:ext cx="4214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LUKE 12:51-53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5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Rom. 12: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11" y="288674"/>
            <a:ext cx="8511342" cy="612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46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saiah 9:6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664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Isaiah 9:6-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1" t="84418" r="4762" b="5000"/>
          <a:stretch/>
        </p:blipFill>
        <p:spPr bwMode="auto">
          <a:xfrm>
            <a:off x="7010405" y="5246918"/>
            <a:ext cx="1175657" cy="54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56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9" b="44444"/>
          <a:stretch/>
        </p:blipFill>
        <p:spPr>
          <a:xfrm>
            <a:off x="0" y="750366"/>
            <a:ext cx="9144000" cy="6107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9" b="61674"/>
          <a:stretch/>
        </p:blipFill>
        <p:spPr>
          <a:xfrm>
            <a:off x="0" y="-217714"/>
            <a:ext cx="9144000" cy="507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486" y="-87084"/>
            <a:ext cx="86214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Luke 12:51 (NKJV) </a:t>
            </a:r>
            <a:r>
              <a:rPr lang="en-US" sz="4000" dirty="0">
                <a:solidFill>
                  <a:srgbClr val="FFFF00"/>
                </a:solidFill>
              </a:rPr>
              <a:t/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baseline="30000" dirty="0">
                <a:solidFill>
                  <a:schemeClr val="bg1"/>
                </a:solidFill>
              </a:rPr>
              <a:t>51 </a:t>
            </a:r>
            <a:r>
              <a:rPr lang="en-US" sz="4000" dirty="0">
                <a:solidFill>
                  <a:schemeClr val="bg1"/>
                </a:solidFill>
              </a:rPr>
              <a:t> Do </a:t>
            </a:r>
            <a:r>
              <a:rPr lang="en-US" sz="4000" i="1" dirty="0">
                <a:solidFill>
                  <a:schemeClr val="bg1"/>
                </a:solidFill>
              </a:rPr>
              <a:t>you</a:t>
            </a:r>
            <a:r>
              <a:rPr lang="en-US" sz="4000" dirty="0">
                <a:solidFill>
                  <a:schemeClr val="bg1"/>
                </a:solidFill>
              </a:rPr>
              <a:t> suppose that I came to give peace on earth? I tell you, not at all, but rather division.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rgbClr val="FFFF00"/>
                </a:solidFill>
              </a:rPr>
              <a:t>Matthew </a:t>
            </a:r>
            <a:r>
              <a:rPr lang="en-US" sz="4000" b="1" dirty="0">
                <a:solidFill>
                  <a:srgbClr val="FFFF00"/>
                </a:solidFill>
              </a:rPr>
              <a:t>10:34 (NKJV) </a:t>
            </a:r>
            <a:r>
              <a:rPr lang="en-US" sz="4000" dirty="0">
                <a:solidFill>
                  <a:srgbClr val="FFFF00"/>
                </a:solidFill>
              </a:rPr>
              <a:t/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baseline="30000" dirty="0">
                <a:solidFill>
                  <a:schemeClr val="bg1"/>
                </a:solidFill>
              </a:rPr>
              <a:t>34 </a:t>
            </a:r>
            <a:r>
              <a:rPr lang="en-US" sz="4000" dirty="0">
                <a:solidFill>
                  <a:schemeClr val="bg1"/>
                </a:solidFill>
              </a:rPr>
              <a:t> "Do not think that I came to bring peace on earth. I did not come to bring peace but a sword. 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uke 2: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748699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3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202CB5EB-B6C9-4BED-BF2E-C34334431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9" b="1093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35122720-64DC-4F3D-8AA2-F1B94839C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88" y="243416"/>
            <a:ext cx="8015923" cy="55710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7389" y="5939135"/>
            <a:ext cx="77035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Jews envisioned a Messianic utopia.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6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7B99E07-2A5D-47B7-87E9-DB271488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28713"/>
            <a:ext cx="8178799" cy="46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250</Words>
  <Application>Microsoft Office PowerPoint</Application>
  <PresentationFormat>On-screen Show (4:3)</PresentationFormat>
  <Paragraphs>20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 Rounded MT Bold</vt:lpstr>
      <vt:lpstr>Bell MT</vt:lpstr>
      <vt:lpstr>Calibri</vt:lpstr>
      <vt:lpstr>Calibri Light</vt:lpstr>
      <vt:lpstr>Edwardian Script ITC</vt:lpstr>
      <vt:lpstr>Franklin Gothic Demi Cond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 Kellcy</dc:creator>
  <cp:lastModifiedBy>Walt Kellcy</cp:lastModifiedBy>
  <cp:revision>28</cp:revision>
  <cp:lastPrinted>2019-12-29T15:16:34Z</cp:lastPrinted>
  <dcterms:created xsi:type="dcterms:W3CDTF">2019-12-25T22:25:22Z</dcterms:created>
  <dcterms:modified xsi:type="dcterms:W3CDTF">2019-12-29T15:37:21Z</dcterms:modified>
</cp:coreProperties>
</file>