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5"/>
  </p:handoutMasterIdLst>
  <p:sldIdLst>
    <p:sldId id="256" r:id="rId2"/>
    <p:sldId id="271" r:id="rId3"/>
    <p:sldId id="269" r:id="rId4"/>
    <p:sldId id="272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66" r:id="rId16"/>
    <p:sldId id="286" r:id="rId17"/>
    <p:sldId id="287" r:id="rId18"/>
    <p:sldId id="288" r:id="rId19"/>
    <p:sldId id="289" r:id="rId20"/>
    <p:sldId id="290" r:id="rId21"/>
    <p:sldId id="291" r:id="rId22"/>
    <p:sldId id="293" r:id="rId23"/>
    <p:sldId id="292" r:id="rId24"/>
    <p:sldId id="294" r:id="rId25"/>
    <p:sldId id="295" r:id="rId26"/>
    <p:sldId id="297" r:id="rId27"/>
    <p:sldId id="299" r:id="rId28"/>
    <p:sldId id="302" r:id="rId29"/>
    <p:sldId id="300" r:id="rId30"/>
    <p:sldId id="303" r:id="rId31"/>
    <p:sldId id="262" r:id="rId32"/>
    <p:sldId id="263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400"/>
    <a:srgbClr val="321900"/>
    <a:srgbClr val="140A00"/>
    <a:srgbClr val="4C2600"/>
    <a:srgbClr val="663300"/>
    <a:srgbClr val="401B5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27F6E0-43A1-4CFD-8836-7B2CAC7113EB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5F8AED-1B18-4A1F-AD74-BD4380A0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7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5F85-D89B-4789-AE4C-461644C48761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6189-6F64-4D15-8EF9-32ED063C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5F85-D89B-4789-AE4C-461644C48761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6189-6F64-4D15-8EF9-32ED063C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2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5F85-D89B-4789-AE4C-461644C48761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6189-6F64-4D15-8EF9-32ED063C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9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5F85-D89B-4789-AE4C-461644C48761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6189-6F64-4D15-8EF9-32ED063C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6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5F85-D89B-4789-AE4C-461644C48761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6189-6F64-4D15-8EF9-32ED063C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5F85-D89B-4789-AE4C-461644C48761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6189-6F64-4D15-8EF9-32ED063C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1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5F85-D89B-4789-AE4C-461644C48761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6189-6F64-4D15-8EF9-32ED063C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0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5F85-D89B-4789-AE4C-461644C48761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6189-6F64-4D15-8EF9-32ED063C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7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5F85-D89B-4789-AE4C-461644C48761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6189-6F64-4D15-8EF9-32ED063C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7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5F85-D89B-4789-AE4C-461644C48761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6189-6F64-4D15-8EF9-32ED063C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0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5F85-D89B-4789-AE4C-461644C48761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6189-6F64-4D15-8EF9-32ED063C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25F85-D89B-4789-AE4C-461644C48761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6189-6F64-4D15-8EF9-32ED063C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4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major objective of the Christian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59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the major objective of the Christian lif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7"/>
          <a:stretch/>
        </p:blipFill>
        <p:spPr bwMode="auto">
          <a:xfrm>
            <a:off x="0" y="4597879"/>
            <a:ext cx="9144000" cy="226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7860" y="4338935"/>
            <a:ext cx="63225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>
                  <a:solidFill>
                    <a:srgbClr val="FF6600"/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 Major Objective </a:t>
            </a:r>
          </a:p>
          <a:p>
            <a:pPr algn="ctr"/>
            <a:r>
              <a:rPr lang="en-US" sz="5400" b="1" spc="50" dirty="0">
                <a:ln w="0">
                  <a:solidFill>
                    <a:srgbClr val="FF6600"/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of the Christian Life</a:t>
            </a:r>
            <a:endParaRPr lang="en-US" sz="5400" b="1" cap="none" spc="50" dirty="0">
              <a:ln w="0">
                <a:solidFill>
                  <a:srgbClr val="FF6600"/>
                </a:solidFill>
              </a:ln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1261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Ephesians 1:15-23</a:t>
            </a:r>
          </a:p>
        </p:txBody>
      </p:sp>
    </p:spTree>
    <p:extLst>
      <p:ext uri="{BB962C8B-B14F-4D97-AF65-F5344CB8AC3E}">
        <p14:creationId xmlns:p14="http://schemas.microsoft.com/office/powerpoint/2010/main" val="1766210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how to know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33"/>
            <a:ext cx="9156374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240000">
            <a:off x="1171044" y="1864687"/>
            <a:ext cx="74066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WHAT WE NEED TO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180000">
            <a:off x="1140047" y="2720299"/>
            <a:ext cx="7764052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pc="121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KNOW</a:t>
            </a:r>
            <a:endParaRPr lang="en-US" sz="5400" spc="121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240000">
            <a:off x="1521952" y="3957292"/>
            <a:ext cx="709997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ABOUT GOD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0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how to know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74" y="0"/>
            <a:ext cx="9156374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240000">
            <a:off x="1158670" y="1070854"/>
            <a:ext cx="74066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WHAT WE NEED TO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180000">
            <a:off x="1127673" y="1926466"/>
            <a:ext cx="7764052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pc="121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KNOW</a:t>
            </a:r>
            <a:endParaRPr lang="en-US" sz="5400" spc="121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240000">
            <a:off x="1509578" y="3163459"/>
            <a:ext cx="709997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ABOUT GOD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157788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First, that we would understand the hope to which we are called.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37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how to know G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5" b="4515"/>
          <a:stretch/>
        </p:blipFill>
        <p:spPr bwMode="auto">
          <a:xfrm>
            <a:off x="-12374" y="2"/>
            <a:ext cx="9156374" cy="46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240000">
            <a:off x="1158670" y="830224"/>
            <a:ext cx="74066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WHAT WE NEED TO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180000">
            <a:off x="1127673" y="1685836"/>
            <a:ext cx="7764052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pc="121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KNOW</a:t>
            </a:r>
            <a:endParaRPr lang="en-US" sz="5400" spc="121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240000">
            <a:off x="1509578" y="2922829"/>
            <a:ext cx="709997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ABOUT GOD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92475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Second, that we would comprehend the riches of this glorious inheritance we have in Christ.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49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how to know G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5" b="4515"/>
          <a:stretch/>
        </p:blipFill>
        <p:spPr bwMode="auto">
          <a:xfrm>
            <a:off x="-12374" y="2"/>
            <a:ext cx="9156374" cy="46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240000">
            <a:off x="1158670" y="830224"/>
            <a:ext cx="74066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WHAT WE NEED TO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180000">
            <a:off x="1127673" y="1685836"/>
            <a:ext cx="7764052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pc="121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KNOW</a:t>
            </a:r>
            <a:endParaRPr lang="en-US" sz="5400" spc="121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240000">
            <a:off x="1509578" y="2922829"/>
            <a:ext cx="709997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ABOUT GOD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42444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Third, that we would understand the incomparable power that indwells 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0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greater is he that is in me than he that is in the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9" y="0"/>
            <a:ext cx="8245642" cy="681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432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 can do all things through christ who strengthens 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118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0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for what shall we say in response to these th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23" y="0"/>
            <a:ext cx="68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54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rOMANS 8: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9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8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HOW ARE WE TO SEE THE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59629" y="0"/>
            <a:ext cx="55843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3. HOW </a:t>
            </a:r>
            <a:r>
              <a:rPr lang="en-US" sz="4600" dirty="0">
                <a:solidFill>
                  <a:schemeClr val="bg1"/>
                </a:solidFill>
                <a:latin typeface="Arial Black" panose="020B0A04020102020204" pitchFamily="34" charset="0"/>
              </a:rPr>
              <a:t>ARE WE </a:t>
            </a:r>
            <a:endParaRPr lang="en-US" sz="46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en-US" sz="4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TO </a:t>
            </a:r>
            <a:r>
              <a:rPr lang="en-US" sz="4600" dirty="0">
                <a:solidFill>
                  <a:schemeClr val="bg1"/>
                </a:solidFill>
                <a:latin typeface="Arial Black" panose="020B0A04020102020204" pitchFamily="34" charset="0"/>
              </a:rPr>
              <a:t>SEE THE WORLD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03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9286"/>
            <a:ext cx="9144000" cy="4408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/>
              <a:t>“this light affliction which is but for a moment is working for us an exceeding great and eternal weight of glory,” </a:t>
            </a:r>
            <a:endParaRPr lang="en-US" sz="3800" b="1" dirty="0" smtClean="0"/>
          </a:p>
          <a:p>
            <a:pPr algn="ctr"/>
            <a:r>
              <a:rPr lang="en-US" sz="3800" b="1" dirty="0" smtClean="0"/>
              <a:t>2 </a:t>
            </a:r>
            <a:r>
              <a:rPr lang="en-US" sz="3800" b="1" dirty="0"/>
              <a:t>Cor. 4:17 </a:t>
            </a:r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r>
              <a:rPr lang="en-US" sz="3800" b="1" dirty="0" smtClean="0"/>
              <a:t>“</a:t>
            </a:r>
            <a:r>
              <a:rPr lang="en-US" sz="3800" b="1" dirty="0"/>
              <a:t>the sufferings of this present time are not worthy to be compared with the glory which shall be revealed in us.” Rom. 8:18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stone building&#10;&#10;Description automatically generated">
            <a:extLst>
              <a:ext uri="{FF2B5EF4-FFF2-40B4-BE49-F238E27FC236}">
                <a16:creationId xmlns:a16="http://schemas.microsoft.com/office/drawing/2014/main" id="{FA023EA7-4B39-4CFF-BF40-617C8609F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417"/>
            <a:ext cx="9144000" cy="6078583"/>
          </a:xfrm>
          <a:prstGeom prst="rect">
            <a:avLst/>
          </a:prstGeom>
        </p:spPr>
      </p:pic>
      <p:pic>
        <p:nvPicPr>
          <p:cNvPr id="7" name="Picture 6" descr="A large stone building&#10;&#10;Description automatically generated">
            <a:extLst>
              <a:ext uri="{FF2B5EF4-FFF2-40B4-BE49-F238E27FC236}">
                <a16:creationId xmlns:a16="http://schemas.microsoft.com/office/drawing/2014/main" id="{84E66323-68B3-48C2-8BCF-218C369FD0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7"/>
          <a:stretch/>
        </p:blipFill>
        <p:spPr>
          <a:xfrm>
            <a:off x="0" y="-92780"/>
            <a:ext cx="9144000" cy="20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2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age result for Our Destiny in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42337" y="359229"/>
            <a:ext cx="5806590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600" b="1" cap="none" spc="0" dirty="0" smtClean="0">
                <a:ln/>
                <a:solidFill>
                  <a:srgbClr val="321900"/>
                </a:solidFill>
                <a:effectLst/>
              </a:rPr>
              <a:t>4. Our Destiny in Christ</a:t>
            </a:r>
            <a:endParaRPr lang="en-US" sz="4600" b="1" cap="none" spc="0" dirty="0">
              <a:ln/>
              <a:solidFill>
                <a:srgbClr val="321900"/>
              </a:solidFill>
              <a:effectLst/>
            </a:endParaRPr>
          </a:p>
        </p:txBody>
      </p:sp>
      <p:pic>
        <p:nvPicPr>
          <p:cNvPr id="6" name="Picture 4" descr="Image result for Our Destiny in Chri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0" t="87602" b="5614"/>
          <a:stretch/>
        </p:blipFill>
        <p:spPr bwMode="auto">
          <a:xfrm>
            <a:off x="5590674" y="6160169"/>
            <a:ext cx="3553326" cy="6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0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The power of the holy spir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" y="0"/>
            <a:ext cx="9143574" cy="504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04524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Power is the word </a:t>
            </a:r>
            <a:endParaRPr lang="en-US" sz="5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of </a:t>
            </a:r>
            <a:r>
              <a:rPr lang="en-US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times</a:t>
            </a:r>
            <a:r>
              <a:rPr lang="en-US" sz="5400" dirty="0">
                <a:latin typeface="Arial Black" panose="020B0A040201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7459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3" t="93860"/>
          <a:stretch/>
        </p:blipFill>
        <p:spPr bwMode="auto">
          <a:xfrm>
            <a:off x="3080095" y="5903495"/>
            <a:ext cx="6063902" cy="56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" y="5598730"/>
            <a:ext cx="9143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“He lives with you and will be in you” 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John </a:t>
            </a:r>
            <a:r>
              <a:rPr lang="en-US" sz="4000" dirty="0">
                <a:solidFill>
                  <a:schemeClr val="bg1"/>
                </a:solidFill>
              </a:rPr>
              <a:t>14:17 </a:t>
            </a:r>
          </a:p>
        </p:txBody>
      </p:sp>
    </p:spTree>
    <p:extLst>
      <p:ext uri="{BB962C8B-B14F-4D97-AF65-F5344CB8AC3E}">
        <p14:creationId xmlns:p14="http://schemas.microsoft.com/office/powerpoint/2010/main" val="13091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1 Cor. 6: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7" r="10802"/>
          <a:stretch/>
        </p:blipFill>
        <p:spPr bwMode="auto">
          <a:xfrm>
            <a:off x="0" y="0"/>
            <a:ext cx="912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21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60"/>
            <a:ext cx="9144000" cy="687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83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165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r="6900"/>
          <a:stretch/>
        </p:blipFill>
        <p:spPr bwMode="auto">
          <a:xfrm>
            <a:off x="-48127" y="0"/>
            <a:ext cx="91921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5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ain on a train track with a mountain in the background&#10;&#10;Description automatically generated">
            <a:extLst>
              <a:ext uri="{FF2B5EF4-FFF2-40B4-BE49-F238E27FC236}">
                <a16:creationId xmlns:a16="http://schemas.microsoft.com/office/drawing/2014/main" id="{892B0774-D506-44AE-BB09-F164EAE695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0" r="2" b="5412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21733"/>
            <a:ext cx="866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Ancient Amphitheatre in </a:t>
            </a:r>
            <a:r>
              <a:rPr lang="en-US" sz="3200" dirty="0"/>
              <a:t>Ephesus</a:t>
            </a:r>
          </a:p>
        </p:txBody>
      </p:sp>
    </p:spTree>
    <p:extLst>
      <p:ext uri="{BB962C8B-B14F-4D97-AF65-F5344CB8AC3E}">
        <p14:creationId xmlns:p14="http://schemas.microsoft.com/office/powerpoint/2010/main" val="4079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they crossed on dry 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781"/>
            <a:ext cx="9144000" cy="696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8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1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How to Know God Be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How to Know God Bet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52" r="12610"/>
          <a:stretch/>
        </p:blipFill>
        <p:spPr bwMode="auto">
          <a:xfrm>
            <a:off x="-1" y="4169433"/>
            <a:ext cx="9137695" cy="7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530" y="4891176"/>
            <a:ext cx="9006633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It starts with </a:t>
            </a:r>
            <a:r>
              <a:rPr lang="en-US" sz="5400" b="1" u="sng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FAITH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“The Spirit searches all things, even the deep things of God” 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1 Corinthians 2:10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72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1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How to Know God Be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How to Know God Bet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52" r="12610"/>
          <a:stretch/>
        </p:blipFill>
        <p:spPr bwMode="auto">
          <a:xfrm>
            <a:off x="-1" y="4169433"/>
            <a:ext cx="9137695" cy="7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2451" y="4891176"/>
            <a:ext cx="7152792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Study The </a:t>
            </a:r>
            <a:r>
              <a:rPr lang="en-US" sz="5400" b="1" u="sng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Word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of </a:t>
            </a:r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God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“So faith comes from hearing, 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and </a:t>
            </a:r>
            <a:r>
              <a:rPr lang="en-US" sz="2800" dirty="0">
                <a:solidFill>
                  <a:srgbClr val="FFFF00"/>
                </a:solidFill>
              </a:rPr>
              <a:t>hearing by the Word of Christ.” </a:t>
            </a:r>
            <a:r>
              <a:rPr lang="en-US" sz="2800" dirty="0" smtClean="0">
                <a:solidFill>
                  <a:srgbClr val="FFFF00"/>
                </a:solidFill>
              </a:rPr>
              <a:t> Rom. 10:17</a:t>
            </a:r>
            <a:endParaRPr lang="en-US" sz="2800" b="1" u="sng" cap="none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289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1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How to Know God Be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How to Know God Bet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52" r="12610"/>
          <a:stretch/>
        </p:blipFill>
        <p:spPr bwMode="auto">
          <a:xfrm>
            <a:off x="-1" y="4169433"/>
            <a:ext cx="9137695" cy="7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3986" y="5167525"/>
            <a:ext cx="8809719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Pray for the Holy Spirit’s </a:t>
            </a:r>
            <a:r>
              <a:rPr lang="en-US" sz="5400" b="1" u="sng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Help</a:t>
            </a:r>
          </a:p>
          <a:p>
            <a:pPr algn="ctr"/>
            <a:r>
              <a:rPr lang="en-US" sz="3200" b="1" cap="none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Romans 8:26</a:t>
            </a:r>
            <a:endParaRPr lang="en-US" sz="3200" b="1" cap="none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710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phesians 1: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/>
          <a:stretch/>
        </p:blipFill>
        <p:spPr bwMode="auto">
          <a:xfrm>
            <a:off x="-95250" y="0"/>
            <a:ext cx="9258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Ephesians 1: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4" t="90000" b="5833"/>
          <a:stretch/>
        </p:blipFill>
        <p:spPr bwMode="auto">
          <a:xfrm>
            <a:off x="5949950" y="6438900"/>
            <a:ext cx="3213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4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is is eternal life that they may know you the only true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6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raying at the bea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7"/>
          <a:stretch/>
        </p:blipFill>
        <p:spPr bwMode="auto">
          <a:xfrm>
            <a:off x="-1" y="0"/>
            <a:ext cx="9127671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praying at the bea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13" b="7266"/>
          <a:stretch/>
        </p:blipFill>
        <p:spPr bwMode="auto">
          <a:xfrm>
            <a:off x="-1" y="5543550"/>
            <a:ext cx="9144001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4927" y="140286"/>
            <a:ext cx="47935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 reason that</a:t>
            </a:r>
          </a:p>
          <a:p>
            <a:pPr algn="ctr"/>
            <a:r>
              <a:rPr lang="en-US" sz="5400" b="1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</a:t>
            </a:r>
            <a:r>
              <a:rPr lang="en-US" sz="5400" b="1" spc="5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 exist…</a:t>
            </a:r>
            <a:endParaRPr lang="en-US" sz="5400" b="1" cap="none" spc="50" dirty="0">
              <a:ln w="0"/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80812"/>
            <a:ext cx="91276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Created to know </a:t>
            </a:r>
            <a:r>
              <a:rPr lang="en-US" sz="54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God better!</a:t>
            </a:r>
            <a:endParaRPr lang="en-US" sz="5400" b="1" cap="none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63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Paul a man of pr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364" y="5663822"/>
            <a:ext cx="870727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Arial Black" panose="020B0A04020102020204" pitchFamily="34" charset="0"/>
              </a:rPr>
              <a:t>1. Paul’s Prayer</a:t>
            </a:r>
            <a:endParaRPr lang="en-US" sz="6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Eph. 1:18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Eph. 1:18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John 14:12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448" y="113882"/>
            <a:ext cx="6886910" cy="663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242</Words>
  <Application>Microsoft Office PowerPoint</Application>
  <PresentationFormat>On-screen Show (4:3)</PresentationFormat>
  <Paragraphs>42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Kellcy</dc:creator>
  <cp:lastModifiedBy>AVLoft</cp:lastModifiedBy>
  <cp:revision>16</cp:revision>
  <cp:lastPrinted>2019-09-08T15:38:36Z</cp:lastPrinted>
  <dcterms:created xsi:type="dcterms:W3CDTF">2019-09-07T20:26:06Z</dcterms:created>
  <dcterms:modified xsi:type="dcterms:W3CDTF">2019-09-08T16:10:59Z</dcterms:modified>
</cp:coreProperties>
</file>