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8"/>
  </p:handoutMasterIdLst>
  <p:sldIdLst>
    <p:sldId id="256" r:id="rId2"/>
    <p:sldId id="257" r:id="rId3"/>
    <p:sldId id="259" r:id="rId4"/>
    <p:sldId id="260" r:id="rId5"/>
    <p:sldId id="262" r:id="rId6"/>
    <p:sldId id="263" r:id="rId7"/>
    <p:sldId id="265" r:id="rId8"/>
    <p:sldId id="266" r:id="rId9"/>
    <p:sldId id="267" r:id="rId10"/>
    <p:sldId id="268" r:id="rId11"/>
    <p:sldId id="269" r:id="rId12"/>
    <p:sldId id="270" r:id="rId13"/>
    <p:sldId id="271" r:id="rId14"/>
    <p:sldId id="275" r:id="rId15"/>
    <p:sldId id="276" r:id="rId16"/>
    <p:sldId id="277" r:id="rId17"/>
    <p:sldId id="278" r:id="rId18"/>
    <p:sldId id="272" r:id="rId19"/>
    <p:sldId id="274" r:id="rId20"/>
    <p:sldId id="279" r:id="rId21"/>
    <p:sldId id="280" r:id="rId22"/>
    <p:sldId id="282" r:id="rId23"/>
    <p:sldId id="283" r:id="rId24"/>
    <p:sldId id="284" r:id="rId25"/>
    <p:sldId id="281" r:id="rId26"/>
    <p:sldId id="285"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BEFF"/>
    <a:srgbClr val="FF9900"/>
    <a:srgbClr val="000000"/>
    <a:srgbClr val="584300"/>
    <a:srgbClr val="100800"/>
    <a:srgbClr val="1E0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72" d="100"/>
          <a:sy n="72" d="100"/>
        </p:scale>
        <p:origin x="6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3319183-656F-4ACA-B91F-A09D84C6F25E}" type="datetimeFigureOut">
              <a:rPr lang="en-US" smtClean="0"/>
              <a:t>8/4/2019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70078C-FF43-4841-857F-D92B473C2E35}" type="slidenum">
              <a:rPr lang="en-US" smtClean="0"/>
              <a:t>‹#›</a:t>
            </a:fld>
            <a:endParaRPr lang="en-US"/>
          </a:p>
        </p:txBody>
      </p:sp>
    </p:spTree>
    <p:extLst>
      <p:ext uri="{BB962C8B-B14F-4D97-AF65-F5344CB8AC3E}">
        <p14:creationId xmlns:p14="http://schemas.microsoft.com/office/powerpoint/2010/main" val="42598103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0B6B0D-4E68-4F38-B598-A127A4181C24}"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1014342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B6B0D-4E68-4F38-B598-A127A4181C24}"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65152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B6B0D-4E68-4F38-B598-A127A4181C24}"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121403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B6B0D-4E68-4F38-B598-A127A4181C24}"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360249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0B6B0D-4E68-4F38-B598-A127A4181C24}"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389152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0B6B0D-4E68-4F38-B598-A127A4181C24}"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150563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0B6B0D-4E68-4F38-B598-A127A4181C24}"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231780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0B6B0D-4E68-4F38-B598-A127A4181C24}" type="datetimeFigureOut">
              <a:rPr lang="en-US" smtClean="0"/>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157787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B6B0D-4E68-4F38-B598-A127A4181C24}" type="datetimeFigureOut">
              <a:rPr lang="en-US" smtClean="0"/>
              <a:t>8/4/2019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373444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B6B0D-4E68-4F38-B598-A127A4181C24}"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70449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0B6B0D-4E68-4F38-B598-A127A4181C24}"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1EE1C-443B-45D2-9648-9725D3FA86D3}" type="slidenum">
              <a:rPr lang="en-US" smtClean="0"/>
              <a:t>‹#›</a:t>
            </a:fld>
            <a:endParaRPr lang="en-US"/>
          </a:p>
        </p:txBody>
      </p:sp>
    </p:spTree>
    <p:extLst>
      <p:ext uri="{BB962C8B-B14F-4D97-AF65-F5344CB8AC3E}">
        <p14:creationId xmlns:p14="http://schemas.microsoft.com/office/powerpoint/2010/main" val="146817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B6B0D-4E68-4F38-B598-A127A4181C24}" type="datetimeFigureOut">
              <a:rPr lang="en-US" smtClean="0"/>
              <a:t>8/4/2019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1EE1C-443B-45D2-9648-9725D3FA86D3}" type="slidenum">
              <a:rPr lang="en-US" smtClean="0"/>
              <a:t>‹#›</a:t>
            </a:fld>
            <a:endParaRPr lang="en-US"/>
          </a:p>
        </p:txBody>
      </p:sp>
    </p:spTree>
    <p:extLst>
      <p:ext uri="{BB962C8B-B14F-4D97-AF65-F5344CB8AC3E}">
        <p14:creationId xmlns:p14="http://schemas.microsoft.com/office/powerpoint/2010/main" val="2128321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Dl-ElqJPtuc"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Image result for run the race by holly sta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499"/>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1662" y="-39827"/>
            <a:ext cx="8820684"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rPr>
              <a:t>Morning Theme Song</a:t>
            </a:r>
          </a:p>
          <a:p>
            <a:pPr algn="ctr"/>
            <a:r>
              <a:rPr lang="en-US" sz="5400" b="1" dirty="0">
                <a:ln w="13462">
                  <a:solidFill>
                    <a:schemeClr val="bg1"/>
                  </a:solidFill>
                  <a:prstDash val="solid"/>
                </a:ln>
                <a:solidFill>
                  <a:schemeClr val="accent2">
                    <a:lumMod val="50000"/>
                  </a:schemeClr>
                </a:solidFill>
                <a:effectLst>
                  <a:outerShdw dist="38100" dir="2700000" algn="bl" rotWithShape="0">
                    <a:schemeClr val="accent5"/>
                  </a:outerShdw>
                </a:effectLst>
              </a:rPr>
              <a:t>“RUN THE RACE” by Holly Star</a:t>
            </a:r>
            <a:endParaRPr lang="en-US" sz="54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endParaRPr>
          </a:p>
        </p:txBody>
      </p:sp>
      <p:sp>
        <p:nvSpPr>
          <p:cNvPr id="5" name="TextBox 4"/>
          <p:cNvSpPr txBox="1"/>
          <p:nvPr/>
        </p:nvSpPr>
        <p:spPr>
          <a:xfrm>
            <a:off x="3370521" y="6390168"/>
            <a:ext cx="5611825" cy="369332"/>
          </a:xfrm>
          <a:prstGeom prst="rect">
            <a:avLst/>
          </a:prstGeom>
          <a:noFill/>
        </p:spPr>
        <p:txBody>
          <a:bodyPr wrap="square" rtlCol="0">
            <a:spAutoFit/>
          </a:bodyPr>
          <a:lstStyle/>
          <a:p>
            <a:pPr algn="r"/>
            <a:r>
              <a:rPr lang="en-US" dirty="0">
                <a:hlinkClick r:id="rId3"/>
              </a:rPr>
              <a:t>https://www.youtube.com/watch?v=Dl-ElqJPtuc</a:t>
            </a:r>
            <a:endParaRPr lang="en-US" dirty="0"/>
          </a:p>
        </p:txBody>
      </p:sp>
    </p:spTree>
    <p:extLst>
      <p:ext uri="{BB962C8B-B14F-4D97-AF65-F5344CB8AC3E}">
        <p14:creationId xmlns:p14="http://schemas.microsoft.com/office/powerpoint/2010/main" val="33731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Galatians 6: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3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01576"/>
            <a:ext cx="9144000" cy="2554545"/>
          </a:xfrm>
          <a:prstGeom prst="rect">
            <a:avLst/>
          </a:prstGeom>
          <a:solidFill>
            <a:srgbClr val="000000"/>
          </a:solidFill>
        </p:spPr>
        <p:txBody>
          <a:bodyPr wrap="square" rtlCol="0">
            <a:spAutoFit/>
          </a:bodyPr>
          <a:lstStyle/>
          <a:p>
            <a:pPr algn="ctr"/>
            <a:r>
              <a:rPr lang="en-US" sz="3200" dirty="0">
                <a:solidFill>
                  <a:schemeClr val="bg1"/>
                </a:solidFill>
              </a:rPr>
              <a:t>The Medal of Honor is the United States of America's highest and most prestigious personal military decoration that may be awarded to recognize U.S. military service members who have distinguished themselves by acts of valor.</a:t>
            </a:r>
          </a:p>
        </p:txBody>
      </p:sp>
      <p:pic>
        <p:nvPicPr>
          <p:cNvPr id="12296" name="Picture 8" descr="Image result for medal of hon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662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38989" y="751227"/>
            <a:ext cx="5133474" cy="338554"/>
          </a:xfrm>
          <a:prstGeom prst="rect">
            <a:avLst/>
          </a:prstGeom>
          <a:solidFill>
            <a:schemeClr val="tx1">
              <a:lumMod val="95000"/>
              <a:lumOff val="5000"/>
            </a:schemeClr>
          </a:solidFill>
        </p:spPr>
        <p:txBody>
          <a:bodyPr wrap="square" rtlCol="0">
            <a:spAutoFit/>
          </a:bodyPr>
          <a:lstStyle/>
          <a:p>
            <a:r>
              <a:rPr lang="en-US" sz="1600" b="1" dirty="0">
                <a:solidFill>
                  <a:schemeClr val="bg1"/>
                </a:solidFill>
              </a:rPr>
              <a:t>Those who have distinguished themselves by acts of valor</a:t>
            </a:r>
          </a:p>
        </p:txBody>
      </p:sp>
      <p:pic>
        <p:nvPicPr>
          <p:cNvPr id="12298" name="Picture 10" descr="Image result for wikipedia logo"/>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73061"/>
          <a:stretch/>
        </p:blipFill>
        <p:spPr bwMode="auto">
          <a:xfrm>
            <a:off x="7459579" y="3877671"/>
            <a:ext cx="1579918" cy="48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41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crowns in the bible"/>
          <p:cNvPicPr>
            <a:picLocks noChangeAspect="1" noChangeArrowheads="1"/>
          </p:cNvPicPr>
          <p:nvPr/>
        </p:nvPicPr>
        <p:blipFill rotWithShape="1">
          <a:blip r:embed="rId2">
            <a:extLst>
              <a:ext uri="{28A0092B-C50C-407E-A947-70E740481C1C}">
                <a14:useLocalDpi xmlns:a14="http://schemas.microsoft.com/office/drawing/2010/main" val="0"/>
              </a:ext>
            </a:extLst>
          </a:blip>
          <a:srcRect l="22605" t="9475" r="22526" b="8420"/>
          <a:stretch/>
        </p:blipFill>
        <p:spPr bwMode="auto">
          <a:xfrm>
            <a:off x="-1" y="0"/>
            <a:ext cx="9144001" cy="68663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23081" y="1454589"/>
            <a:ext cx="1892954" cy="369332"/>
          </a:xfrm>
          <a:prstGeom prst="rect">
            <a:avLst/>
          </a:prstGeom>
          <a:noFill/>
        </p:spPr>
        <p:txBody>
          <a:bodyPr wrap="none" lIns="91440" tIns="45720" rIns="91440" bIns="45720">
            <a:prstTxWarp prst="textArchUp">
              <a:avLst/>
            </a:prstTxWarp>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1 Corinthians 9:25</a:t>
            </a:r>
          </a:p>
        </p:txBody>
      </p:sp>
      <p:sp>
        <p:nvSpPr>
          <p:cNvPr id="5" name="Rectangle 4"/>
          <p:cNvSpPr/>
          <p:nvPr/>
        </p:nvSpPr>
        <p:spPr>
          <a:xfrm>
            <a:off x="1488694" y="4411963"/>
            <a:ext cx="1892954" cy="369332"/>
          </a:xfrm>
          <a:prstGeom prst="rect">
            <a:avLst/>
          </a:prstGeom>
          <a:noFill/>
        </p:spPr>
        <p:txBody>
          <a:bodyPr wrap="none" lIns="91440" tIns="45720" rIns="91440" bIns="45720">
            <a:prstTxWarp prst="textArchUp">
              <a:avLst/>
            </a:prstTxWarp>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1 Thessalonians 2:19</a:t>
            </a:r>
          </a:p>
        </p:txBody>
      </p:sp>
      <p:sp>
        <p:nvSpPr>
          <p:cNvPr id="6" name="Rectangle 5"/>
          <p:cNvSpPr/>
          <p:nvPr/>
        </p:nvSpPr>
        <p:spPr>
          <a:xfrm>
            <a:off x="1502342" y="1454589"/>
            <a:ext cx="1892954" cy="369332"/>
          </a:xfrm>
          <a:prstGeom prst="rect">
            <a:avLst/>
          </a:prstGeom>
          <a:noFill/>
        </p:spPr>
        <p:txBody>
          <a:bodyPr wrap="none" lIns="91440" tIns="45720" rIns="91440" bIns="45720">
            <a:prstTxWarp prst="textArchUp">
              <a:avLst/>
            </a:prstTxWarp>
            <a:spAutoFit/>
          </a:bodyPr>
          <a:lstStyle/>
          <a:p>
            <a:pPr algn="ctr"/>
            <a:r>
              <a:rPr lang="en-US" dirty="0">
                <a:ln w="0"/>
                <a:effectLst>
                  <a:outerShdw blurRad="38100" dist="19050" dir="2700000" algn="tl" rotWithShape="0">
                    <a:schemeClr val="dk1">
                      <a:alpha val="40000"/>
                    </a:schemeClr>
                  </a:outerShdw>
                </a:effectLst>
              </a:rPr>
              <a:t>2 Timothy 4:8</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5450375" y="4480203"/>
            <a:ext cx="1892954" cy="705946"/>
          </a:xfrm>
          <a:prstGeom prst="rect">
            <a:avLst/>
          </a:prstGeom>
          <a:noFill/>
        </p:spPr>
        <p:txBody>
          <a:bodyPr wrap="none" lIns="91440" tIns="45720" rIns="91440" bIns="45720">
            <a:prstTxWarp prst="textArchUp">
              <a:avLst/>
            </a:prstTxWarp>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1 Peter 5:4</a:t>
            </a:r>
          </a:p>
        </p:txBody>
      </p:sp>
      <p:sp>
        <p:nvSpPr>
          <p:cNvPr id="8" name="Rectangle 7"/>
          <p:cNvSpPr/>
          <p:nvPr/>
        </p:nvSpPr>
        <p:spPr>
          <a:xfrm>
            <a:off x="3589041" y="2468829"/>
            <a:ext cx="1638654" cy="646331"/>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James 1:12 </a:t>
            </a:r>
          </a:p>
          <a:p>
            <a:pPr algn="ctr"/>
            <a:r>
              <a:rPr lang="en-US" b="0" cap="none" spc="0" dirty="0">
                <a:ln w="0"/>
                <a:solidFill>
                  <a:schemeClr val="tx1"/>
                </a:solidFill>
                <a:effectLst>
                  <a:outerShdw blurRad="38100" dist="19050" dir="2700000" algn="tl" rotWithShape="0">
                    <a:schemeClr val="dk1">
                      <a:alpha val="40000"/>
                    </a:schemeClr>
                  </a:outerShdw>
                </a:effectLst>
              </a:rPr>
              <a:t>Revelation 2:10</a:t>
            </a:r>
          </a:p>
        </p:txBody>
      </p:sp>
    </p:spTree>
    <p:extLst>
      <p:ext uri="{BB962C8B-B14F-4D97-AF65-F5344CB8AC3E}">
        <p14:creationId xmlns:p14="http://schemas.microsoft.com/office/powerpoint/2010/main" val="1982550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he crown of incorru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5431809" y="436728"/>
            <a:ext cx="3179928" cy="136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431809" y="3291385"/>
            <a:ext cx="3179928" cy="136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431809" y="1162334"/>
            <a:ext cx="29570" cy="212905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611737" y="436728"/>
            <a:ext cx="0" cy="28683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47731" y="436728"/>
            <a:ext cx="0" cy="20471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2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he crown of incorru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5827594" y="3643952"/>
            <a:ext cx="2934271" cy="2456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6018663" y="6304131"/>
            <a:ext cx="2893325" cy="23314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827594" y="3889612"/>
            <a:ext cx="177421" cy="26476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8720919" y="3643952"/>
            <a:ext cx="177421" cy="266700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645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he crown of incorru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27546" y="3643952"/>
            <a:ext cx="29752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4369" y="6469038"/>
            <a:ext cx="389643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27546" y="3649639"/>
            <a:ext cx="6823" cy="287399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71750" y="4722125"/>
            <a:ext cx="6823" cy="177420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891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he crown of incorru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27546" y="245660"/>
            <a:ext cx="3043451" cy="1364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27543" y="3078707"/>
            <a:ext cx="29240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61664" y="245660"/>
            <a:ext cx="6823" cy="287399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364174" y="1214651"/>
            <a:ext cx="6823" cy="83251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370997" y="245660"/>
            <a:ext cx="0" cy="41625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15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he crown of incorru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3098043" y="1828801"/>
            <a:ext cx="2361061" cy="27295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11941" y="4558352"/>
            <a:ext cx="2429301" cy="28660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98043" y="2101758"/>
            <a:ext cx="313898" cy="27431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5691116" y="3248168"/>
            <a:ext cx="150126" cy="131018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34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4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1195"/>
            <a:ext cx="9145607" cy="6073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421" y="6005015"/>
            <a:ext cx="3248167" cy="369332"/>
          </a:xfrm>
          <a:prstGeom prst="rect">
            <a:avLst/>
          </a:prstGeom>
          <a:solidFill>
            <a:srgbClr val="000000"/>
          </a:solidFill>
        </p:spPr>
        <p:txBody>
          <a:bodyPr wrap="square" rtlCol="0">
            <a:spAutoFit/>
          </a:bodyPr>
          <a:lstStyle/>
          <a:p>
            <a:endParaRPr lang="en-US" dirty="0"/>
          </a:p>
        </p:txBody>
      </p:sp>
    </p:spTree>
    <p:extLst>
      <p:ext uri="{BB962C8B-B14F-4D97-AF65-F5344CB8AC3E}">
        <p14:creationId xmlns:p14="http://schemas.microsoft.com/office/powerpoint/2010/main" val="675687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Revelation 3: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Revelation 3:21"/>
          <p:cNvPicPr>
            <a:picLocks noChangeAspect="1" noChangeArrowheads="1"/>
          </p:cNvPicPr>
          <p:nvPr/>
        </p:nvPicPr>
        <p:blipFill rotWithShape="1">
          <a:blip r:embed="rId2">
            <a:extLst>
              <a:ext uri="{28A0092B-C50C-407E-A947-70E740481C1C}">
                <a14:useLocalDpi xmlns:a14="http://schemas.microsoft.com/office/drawing/2010/main" val="0"/>
              </a:ext>
            </a:extLst>
          </a:blip>
          <a:srcRect l="57139" t="90514" b="5904"/>
          <a:stretch/>
        </p:blipFill>
        <p:spPr bwMode="auto">
          <a:xfrm>
            <a:off x="3998794" y="6455391"/>
            <a:ext cx="5145205" cy="40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50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276" b="930"/>
          <a:stretch/>
        </p:blipFill>
        <p:spPr>
          <a:xfrm>
            <a:off x="0" y="0"/>
            <a:ext cx="9144000" cy="6858000"/>
          </a:xfrm>
          <a:prstGeom prst="rect">
            <a:avLst/>
          </a:prstGeom>
        </p:spPr>
      </p:pic>
      <p:sp>
        <p:nvSpPr>
          <p:cNvPr id="3" name="Rectangle 2"/>
          <p:cNvSpPr/>
          <p:nvPr/>
        </p:nvSpPr>
        <p:spPr>
          <a:xfrm>
            <a:off x="1053951" y="350879"/>
            <a:ext cx="7227492" cy="923330"/>
          </a:xfrm>
          <a:prstGeom prst="rect">
            <a:avLst/>
          </a:prstGeom>
          <a:noFill/>
        </p:spPr>
        <p:txBody>
          <a:bodyPr wrap="none" lIns="91440" tIns="45720" rIns="91440" bIns="45720">
            <a:spAutoFit/>
          </a:bodyPr>
          <a:lstStyle/>
          <a:p>
            <a:pPr algn="ctr"/>
            <a:r>
              <a:rPr lang="en-US" sz="5400" b="1" dirty="0">
                <a:ln w="22225">
                  <a:solidFill>
                    <a:schemeClr val="bg1"/>
                  </a:solidFill>
                  <a:prstDash val="solid"/>
                </a:ln>
                <a:solidFill>
                  <a:schemeClr val="accent4">
                    <a:lumMod val="60000"/>
                    <a:lumOff val="40000"/>
                  </a:schemeClr>
                </a:solidFill>
                <a:effectLst>
                  <a:glow rad="139700">
                    <a:schemeClr val="accent3">
                      <a:satMod val="175000"/>
                      <a:alpha val="40000"/>
                    </a:schemeClr>
                  </a:glow>
                </a:effectLst>
              </a:rPr>
              <a:t>DISTINGUISHED SERVICE</a:t>
            </a:r>
            <a:endParaRPr lang="en-US" sz="5400" b="1" cap="none" spc="0" dirty="0">
              <a:ln w="22225">
                <a:solidFill>
                  <a:schemeClr val="bg1"/>
                </a:solidFill>
                <a:prstDash val="solid"/>
              </a:ln>
              <a:solidFill>
                <a:schemeClr val="accent4">
                  <a:lumMod val="60000"/>
                  <a:lumOff val="40000"/>
                </a:schemeClr>
              </a:solidFill>
              <a:effectLst>
                <a:glow rad="139700">
                  <a:schemeClr val="accent3">
                    <a:satMod val="175000"/>
                    <a:alpha val="40000"/>
                  </a:schemeClr>
                </a:glow>
              </a:effectLst>
            </a:endParaRPr>
          </a:p>
        </p:txBody>
      </p:sp>
      <p:sp>
        <p:nvSpPr>
          <p:cNvPr id="4" name="TextBox 3"/>
          <p:cNvSpPr txBox="1"/>
          <p:nvPr/>
        </p:nvSpPr>
        <p:spPr>
          <a:xfrm>
            <a:off x="1254642" y="1148321"/>
            <a:ext cx="6772939" cy="584775"/>
          </a:xfrm>
          <a:prstGeom prst="rect">
            <a:avLst/>
          </a:prstGeom>
          <a:noFill/>
        </p:spPr>
        <p:txBody>
          <a:bodyPr wrap="square" rtlCol="0">
            <a:spAutoFit/>
          </a:bodyPr>
          <a:lstStyle/>
          <a:p>
            <a:pPr algn="ctr"/>
            <a:r>
              <a:rPr lang="en-US" sz="3200" dirty="0">
                <a:solidFill>
                  <a:schemeClr val="accent2">
                    <a:lumMod val="75000"/>
                  </a:schemeClr>
                </a:solidFill>
              </a:rPr>
              <a:t>2 Timothy 4:18</a:t>
            </a:r>
          </a:p>
        </p:txBody>
      </p:sp>
    </p:spTree>
    <p:extLst>
      <p:ext uri="{BB962C8B-B14F-4D97-AF65-F5344CB8AC3E}">
        <p14:creationId xmlns:p14="http://schemas.microsoft.com/office/powerpoint/2010/main" val="2524298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Matthew 19: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9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7165" b="27165"/>
          <a:stretch/>
        </p:blipFill>
        <p:spPr>
          <a:xfrm>
            <a:off x="0" y="0"/>
            <a:ext cx="9144000" cy="6858001"/>
          </a:xfrm>
          <a:prstGeom prst="rect">
            <a:avLst/>
          </a:prstGeom>
        </p:spPr>
      </p:pic>
      <p:sp>
        <p:nvSpPr>
          <p:cNvPr id="3" name="Rectangle 2"/>
          <p:cNvSpPr/>
          <p:nvPr/>
        </p:nvSpPr>
        <p:spPr>
          <a:xfrm>
            <a:off x="463527" y="3936324"/>
            <a:ext cx="3876959" cy="1938992"/>
          </a:xfrm>
          <a:prstGeom prst="rect">
            <a:avLst/>
          </a:prstGeom>
          <a:noFill/>
        </p:spPr>
        <p:txBody>
          <a:bodyPr wrap="none" lIns="91440" tIns="45720" rIns="91440" bIns="45720">
            <a:spAutoFit/>
          </a:bodyPr>
          <a:lstStyle/>
          <a:p>
            <a:pPr algn="ctr"/>
            <a:r>
              <a:rPr lang="en-US" sz="6000" b="1" cap="none" spc="0" dirty="0">
                <a:ln w="12700">
                  <a:solidFill>
                    <a:schemeClr val="tx2">
                      <a:lumMod val="75000"/>
                    </a:schemeClr>
                  </a:solidFill>
                  <a:prstDash val="solid"/>
                </a:ln>
                <a:solidFill>
                  <a:schemeClr val="bg2"/>
                </a:solidFill>
                <a:effectLst>
                  <a:glow rad="228600">
                    <a:schemeClr val="accent2">
                      <a:satMod val="175000"/>
                      <a:alpha val="40000"/>
                    </a:schemeClr>
                  </a:glow>
                  <a:outerShdw dist="38100" dir="2640000" algn="bl" rotWithShape="0">
                    <a:schemeClr val="tx2">
                      <a:lumMod val="75000"/>
                    </a:schemeClr>
                  </a:outerShdw>
                </a:effectLst>
              </a:rPr>
              <a:t>Exercise</a:t>
            </a:r>
          </a:p>
          <a:p>
            <a:pPr algn="ctr"/>
            <a:r>
              <a:rPr lang="en-US" sz="6000" b="1" dirty="0">
                <a:ln w="12700">
                  <a:solidFill>
                    <a:schemeClr val="tx2">
                      <a:lumMod val="75000"/>
                    </a:schemeClr>
                  </a:solidFill>
                  <a:prstDash val="solid"/>
                </a:ln>
                <a:solidFill>
                  <a:schemeClr val="bg2"/>
                </a:solidFill>
                <a:effectLst>
                  <a:glow rad="228600">
                    <a:schemeClr val="accent2">
                      <a:satMod val="175000"/>
                      <a:alpha val="40000"/>
                    </a:schemeClr>
                  </a:glow>
                  <a:outerShdw dist="38100" dir="2640000" algn="bl" rotWithShape="0">
                    <a:schemeClr val="tx2">
                      <a:lumMod val="75000"/>
                    </a:schemeClr>
                  </a:outerShdw>
                </a:effectLst>
              </a:rPr>
              <a:t>Self-control</a:t>
            </a:r>
            <a:endParaRPr lang="en-US" sz="6000" b="1" cap="none" spc="0" dirty="0">
              <a:ln w="12700">
                <a:solidFill>
                  <a:schemeClr val="tx2">
                    <a:lumMod val="75000"/>
                  </a:schemeClr>
                </a:solidFill>
                <a:prstDash val="solid"/>
              </a:ln>
              <a:solidFill>
                <a:schemeClr val="bg2"/>
              </a:solidFill>
              <a:effectLst>
                <a:glow rad="228600">
                  <a:schemeClr val="accent2">
                    <a:satMod val="175000"/>
                    <a:alpha val="40000"/>
                  </a:schemeClr>
                </a:glow>
                <a:outerShdw dist="38100" dir="2640000" algn="bl" rotWithShape="0">
                  <a:schemeClr val="tx2">
                    <a:lumMod val="75000"/>
                  </a:schemeClr>
                </a:outerShdw>
              </a:effectLst>
            </a:endParaRPr>
          </a:p>
        </p:txBody>
      </p:sp>
    </p:spTree>
    <p:extLst>
      <p:ext uri="{BB962C8B-B14F-4D97-AF65-F5344CB8AC3E}">
        <p14:creationId xmlns:p14="http://schemas.microsoft.com/office/powerpoint/2010/main" val="86419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7165" b="27165"/>
          <a:stretch/>
        </p:blipFill>
        <p:spPr>
          <a:xfrm>
            <a:off x="0" y="0"/>
            <a:ext cx="9144000" cy="6858001"/>
          </a:xfrm>
          <a:prstGeom prst="rect">
            <a:avLst/>
          </a:prstGeom>
        </p:spPr>
      </p:pic>
      <p:sp>
        <p:nvSpPr>
          <p:cNvPr id="3" name="Rectangle 2"/>
          <p:cNvSpPr/>
          <p:nvPr/>
        </p:nvSpPr>
        <p:spPr>
          <a:xfrm>
            <a:off x="463527" y="3936324"/>
            <a:ext cx="3876959" cy="1938992"/>
          </a:xfrm>
          <a:prstGeom prst="rect">
            <a:avLst/>
          </a:prstGeom>
          <a:noFill/>
        </p:spPr>
        <p:txBody>
          <a:bodyPr wrap="none" lIns="91440" tIns="45720" rIns="91440" bIns="45720">
            <a:spAutoFit/>
          </a:bodyPr>
          <a:lstStyle/>
          <a:p>
            <a:pPr algn="ctr"/>
            <a:r>
              <a:rPr lang="en-US" sz="6000" b="1" cap="none" spc="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Exercise</a:t>
            </a:r>
          </a:p>
          <a:p>
            <a:pPr algn="ctr"/>
            <a:r>
              <a:rPr lang="en-US" sz="6000" b="1"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Self-control</a:t>
            </a:r>
            <a:endParaRPr lang="en-US" sz="6000" b="1" cap="none" spc="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endParaRPr>
          </a:p>
        </p:txBody>
      </p:sp>
      <p:sp>
        <p:nvSpPr>
          <p:cNvPr id="4" name="Flowchart: Delay 3"/>
          <p:cNvSpPr/>
          <p:nvPr/>
        </p:nvSpPr>
        <p:spPr>
          <a:xfrm>
            <a:off x="4954137" y="232013"/>
            <a:ext cx="4012442" cy="2279176"/>
          </a:xfrm>
          <a:prstGeom prst="flowChartDelay">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033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7165" b="27165"/>
          <a:stretch/>
        </p:blipFill>
        <p:spPr>
          <a:xfrm>
            <a:off x="0" y="0"/>
            <a:ext cx="9144000" cy="6858001"/>
          </a:xfrm>
          <a:prstGeom prst="rect">
            <a:avLst/>
          </a:prstGeom>
        </p:spPr>
      </p:pic>
      <p:sp>
        <p:nvSpPr>
          <p:cNvPr id="3" name="Rectangle 2"/>
          <p:cNvSpPr/>
          <p:nvPr/>
        </p:nvSpPr>
        <p:spPr>
          <a:xfrm>
            <a:off x="463527" y="3936324"/>
            <a:ext cx="3876959" cy="1938992"/>
          </a:xfrm>
          <a:prstGeom prst="rect">
            <a:avLst/>
          </a:prstGeom>
          <a:noFill/>
        </p:spPr>
        <p:txBody>
          <a:bodyPr wrap="none" lIns="91440" tIns="45720" rIns="91440" bIns="45720">
            <a:spAutoFit/>
          </a:bodyPr>
          <a:lstStyle/>
          <a:p>
            <a:pPr algn="ctr"/>
            <a:r>
              <a:rPr lang="en-US" sz="6000" b="1" cap="none" spc="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Exercise</a:t>
            </a:r>
          </a:p>
          <a:p>
            <a:pPr algn="ctr"/>
            <a:r>
              <a:rPr lang="en-US" sz="6000" b="1"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Self-control</a:t>
            </a:r>
            <a:endParaRPr lang="en-US" sz="6000" b="1" cap="none" spc="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endParaRPr>
          </a:p>
        </p:txBody>
      </p:sp>
      <p:sp>
        <p:nvSpPr>
          <p:cNvPr id="6" name="Snip Diagonal Corner Rectangle 5"/>
          <p:cNvSpPr/>
          <p:nvPr/>
        </p:nvSpPr>
        <p:spPr>
          <a:xfrm>
            <a:off x="327546" y="204715"/>
            <a:ext cx="4408227" cy="2374712"/>
          </a:xfrm>
          <a:prstGeom prst="snip2Diag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553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7165" b="27165"/>
          <a:stretch/>
        </p:blipFill>
        <p:spPr>
          <a:xfrm>
            <a:off x="0" y="0"/>
            <a:ext cx="9144000" cy="6858001"/>
          </a:xfrm>
          <a:prstGeom prst="rect">
            <a:avLst/>
          </a:prstGeom>
        </p:spPr>
      </p:pic>
      <p:sp>
        <p:nvSpPr>
          <p:cNvPr id="3" name="Rectangle 2"/>
          <p:cNvSpPr/>
          <p:nvPr/>
        </p:nvSpPr>
        <p:spPr>
          <a:xfrm>
            <a:off x="463527" y="3936324"/>
            <a:ext cx="3876959" cy="1938992"/>
          </a:xfrm>
          <a:prstGeom prst="rect">
            <a:avLst/>
          </a:prstGeom>
          <a:noFill/>
        </p:spPr>
        <p:txBody>
          <a:bodyPr wrap="none" lIns="91440" tIns="45720" rIns="91440" bIns="45720">
            <a:spAutoFit/>
          </a:bodyPr>
          <a:lstStyle/>
          <a:p>
            <a:pPr algn="ctr"/>
            <a:r>
              <a:rPr lang="en-US" sz="6000" b="1" cap="none" spc="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Exercise</a:t>
            </a:r>
          </a:p>
          <a:p>
            <a:pPr algn="ctr"/>
            <a:r>
              <a:rPr lang="en-US" sz="6000" b="1"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Self-control</a:t>
            </a:r>
            <a:endParaRPr lang="en-US" sz="6000" b="1" cap="none" spc="0" dirty="0">
              <a:ln w="12700">
                <a:solidFill>
                  <a:schemeClr val="tx2">
                    <a:lumMod val="75000"/>
                  </a:schemeClr>
                </a:solidFill>
                <a:prstDash val="solid"/>
              </a:ln>
              <a:solidFill>
                <a:schemeClr val="bg2"/>
              </a:solidFill>
              <a:effectLst>
                <a:outerShdw dist="38100" dir="2640000" algn="bl" rotWithShape="0">
                  <a:schemeClr val="tx2">
                    <a:lumMod val="75000"/>
                  </a:schemeClr>
                </a:outerShdw>
              </a:effectLst>
            </a:endParaRPr>
          </a:p>
        </p:txBody>
      </p:sp>
      <p:sp>
        <p:nvSpPr>
          <p:cNvPr id="4" name="Snip Diagonal Corner Rectangle 3"/>
          <p:cNvSpPr/>
          <p:nvPr/>
        </p:nvSpPr>
        <p:spPr>
          <a:xfrm>
            <a:off x="4804013" y="3630303"/>
            <a:ext cx="4107975" cy="2361063"/>
          </a:xfrm>
          <a:prstGeom prst="snip2DiagRect">
            <a:avLst/>
          </a:prstGeom>
          <a:noFill/>
          <a:ln w="76200">
            <a:solidFill>
              <a:srgbClr val="05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220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exercise self control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exercise self control bible"/>
          <p:cNvPicPr>
            <a:picLocks noChangeAspect="1" noChangeArrowheads="1"/>
          </p:cNvPicPr>
          <p:nvPr/>
        </p:nvPicPr>
        <p:blipFill rotWithShape="1">
          <a:blip r:embed="rId2">
            <a:extLst>
              <a:ext uri="{28A0092B-C50C-407E-A947-70E740481C1C}">
                <a14:useLocalDpi xmlns:a14="http://schemas.microsoft.com/office/drawing/2010/main" val="0"/>
              </a:ext>
            </a:extLst>
          </a:blip>
          <a:srcRect l="69975" t="88126" b="6103"/>
          <a:stretch/>
        </p:blipFill>
        <p:spPr bwMode="auto">
          <a:xfrm>
            <a:off x="5732061" y="6462215"/>
            <a:ext cx="3411940" cy="39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377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Lord's Su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Lord's Supper"/>
          <p:cNvPicPr>
            <a:picLocks noChangeAspect="1" noChangeArrowheads="1"/>
          </p:cNvPicPr>
          <p:nvPr/>
        </p:nvPicPr>
        <p:blipFill rotWithShape="1">
          <a:blip r:embed="rId2">
            <a:extLst>
              <a:ext uri="{28A0092B-C50C-407E-A947-70E740481C1C}">
                <a14:useLocalDpi xmlns:a14="http://schemas.microsoft.com/office/drawing/2010/main" val="0"/>
              </a:ext>
            </a:extLst>
          </a:blip>
          <a:srcRect t="72406"/>
          <a:stretch/>
        </p:blipFill>
        <p:spPr bwMode="auto">
          <a:xfrm>
            <a:off x="0" y="3819060"/>
            <a:ext cx="9144000" cy="30560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7064" y="4037216"/>
            <a:ext cx="6897208" cy="2616101"/>
          </a:xfrm>
          <a:prstGeom prst="rect">
            <a:avLst/>
          </a:prstGeom>
          <a:noFill/>
        </p:spPr>
        <p:txBody>
          <a:bodyPr wrap="none" lIns="91440" tIns="45720" rIns="91440" bIns="45720">
            <a:spAutoFit/>
          </a:bodyPr>
          <a:lstStyle/>
          <a:p>
            <a:pPr algn="ctr"/>
            <a:r>
              <a:rPr lang="en-US" sz="3600" b="1" cap="none" spc="50" dirty="0">
                <a:ln w="0"/>
                <a:solidFill>
                  <a:schemeClr val="bg2"/>
                </a:solidFill>
                <a:effectLst>
                  <a:innerShdw blurRad="63500" dist="50800" dir="13500000">
                    <a:srgbClr val="000000">
                      <a:alpha val="50000"/>
                    </a:srgbClr>
                  </a:innerShdw>
                </a:effectLst>
              </a:rPr>
              <a:t>Doug </a:t>
            </a:r>
            <a:r>
              <a:rPr lang="en-US" sz="3600" b="1" cap="none" spc="50" dirty="0" err="1">
                <a:ln w="0"/>
                <a:solidFill>
                  <a:schemeClr val="bg2"/>
                </a:solidFill>
                <a:effectLst>
                  <a:innerShdw blurRad="63500" dist="50800" dir="13500000">
                    <a:srgbClr val="000000">
                      <a:alpha val="50000"/>
                    </a:srgbClr>
                  </a:innerShdw>
                </a:effectLst>
              </a:rPr>
              <a:t>Coover</a:t>
            </a:r>
            <a:r>
              <a:rPr lang="en-US" sz="3600" b="1" cap="none" spc="50" dirty="0">
                <a:ln w="0"/>
                <a:solidFill>
                  <a:schemeClr val="bg2"/>
                </a:solidFill>
                <a:effectLst>
                  <a:innerShdw blurRad="63500" dist="50800" dir="13500000">
                    <a:srgbClr val="000000">
                      <a:alpha val="50000"/>
                    </a:srgbClr>
                  </a:innerShdw>
                </a:effectLst>
              </a:rPr>
              <a:t> </a:t>
            </a:r>
          </a:p>
          <a:p>
            <a:pPr algn="ctr"/>
            <a:r>
              <a:rPr lang="en-US" sz="3600" b="1" spc="50" dirty="0">
                <a:ln w="0"/>
                <a:solidFill>
                  <a:schemeClr val="bg2"/>
                </a:solidFill>
                <a:effectLst>
                  <a:innerShdw blurRad="63500" dist="50800" dir="13500000">
                    <a:srgbClr val="000000">
                      <a:alpha val="50000"/>
                    </a:srgbClr>
                  </a:innerShdw>
                </a:effectLst>
              </a:rPr>
              <a:t>Plays the piano while the</a:t>
            </a:r>
          </a:p>
          <a:p>
            <a:pPr algn="ctr"/>
            <a:r>
              <a:rPr lang="en-US" sz="3600" b="1" cap="none" spc="50" dirty="0">
                <a:ln w="0"/>
                <a:solidFill>
                  <a:schemeClr val="bg2"/>
                </a:solidFill>
                <a:effectLst>
                  <a:innerShdw blurRad="63500" dist="50800" dir="13500000">
                    <a:srgbClr val="000000">
                      <a:alpha val="50000"/>
                    </a:srgbClr>
                  </a:innerShdw>
                </a:effectLst>
              </a:rPr>
              <a:t>elements are being served. </a:t>
            </a:r>
          </a:p>
          <a:p>
            <a:pPr algn="ctr"/>
            <a:r>
              <a:rPr lang="en-US" sz="2800" b="1" cap="none" spc="50" dirty="0">
                <a:ln w="0"/>
                <a:solidFill>
                  <a:srgbClr val="FFFF00"/>
                </a:solidFill>
                <a:effectLst>
                  <a:innerShdw blurRad="63500" dist="50800" dir="13500000">
                    <a:srgbClr val="000000">
                      <a:alpha val="50000"/>
                    </a:srgbClr>
                  </a:innerShdw>
                </a:effectLst>
              </a:rPr>
              <a:t>Delete this n</a:t>
            </a:r>
            <a:r>
              <a:rPr lang="en-US" sz="2800" b="1" spc="50" dirty="0">
                <a:ln w="0"/>
                <a:solidFill>
                  <a:srgbClr val="FFFF00"/>
                </a:solidFill>
                <a:effectLst>
                  <a:innerShdw blurRad="63500" dist="50800" dir="13500000">
                    <a:srgbClr val="000000">
                      <a:alpha val="50000"/>
                    </a:srgbClr>
                  </a:innerShdw>
                </a:effectLst>
              </a:rPr>
              <a:t>ote after you read it. </a:t>
            </a:r>
          </a:p>
          <a:p>
            <a:pPr algn="ctr"/>
            <a:r>
              <a:rPr lang="en-US" sz="2800" b="1" spc="50" dirty="0">
                <a:ln w="0"/>
                <a:solidFill>
                  <a:srgbClr val="FFFF00"/>
                </a:solidFill>
                <a:effectLst>
                  <a:innerShdw blurRad="63500" dist="50800" dir="13500000">
                    <a:srgbClr val="000000">
                      <a:alpha val="50000"/>
                    </a:srgbClr>
                  </a:innerShdw>
                </a:effectLst>
              </a:rPr>
              <a:t>And leave slide up during the Lord’s Supper</a:t>
            </a:r>
            <a:endParaRPr lang="en-US" sz="2800" b="1" cap="none" spc="50" dirty="0">
              <a:ln w="0"/>
              <a:solidFill>
                <a:srgbClr val="FFFF00"/>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93370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0800"/>
        </a:solidFill>
        <a:effectLst/>
      </p:bgPr>
    </p:bg>
    <p:spTree>
      <p:nvGrpSpPr>
        <p:cNvPr id="1" name=""/>
        <p:cNvGrpSpPr/>
        <p:nvPr/>
      </p:nvGrpSpPr>
      <p:grpSpPr>
        <a:xfrm>
          <a:off x="0" y="0"/>
          <a:ext cx="0" cy="0"/>
          <a:chOff x="0" y="0"/>
          <a:chExt cx="0" cy="0"/>
        </a:xfrm>
      </p:grpSpPr>
      <p:pic>
        <p:nvPicPr>
          <p:cNvPr id="3074" name="Picture 2" descr="Image result for the apostle paul in p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48306"/>
            <a:ext cx="9144000" cy="4809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87736" y="285750"/>
            <a:ext cx="6415026" cy="1323439"/>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Paul’s 2</a:t>
            </a:r>
            <a:r>
              <a:rPr lang="en-US" sz="4000" b="1" cap="none" spc="50" baseline="30000" dirty="0">
                <a:ln w="0"/>
                <a:solidFill>
                  <a:schemeClr val="bg2"/>
                </a:solidFill>
                <a:effectLst>
                  <a:innerShdw blurRad="63500" dist="50800" dir="13500000">
                    <a:srgbClr val="000000">
                      <a:alpha val="50000"/>
                    </a:srgbClr>
                  </a:innerShdw>
                </a:effectLst>
              </a:rPr>
              <a:t>nd</a:t>
            </a:r>
            <a:r>
              <a:rPr lang="en-US" sz="4000" b="1" cap="none" spc="50" dirty="0">
                <a:ln w="0"/>
                <a:solidFill>
                  <a:schemeClr val="bg2"/>
                </a:solidFill>
                <a:effectLst>
                  <a:innerShdw blurRad="63500" dist="50800" dir="13500000">
                    <a:srgbClr val="000000">
                      <a:alpha val="50000"/>
                    </a:srgbClr>
                  </a:innerShdw>
                </a:effectLst>
              </a:rPr>
              <a:t> letter to Timothy</a:t>
            </a:r>
          </a:p>
          <a:p>
            <a:pPr algn="ctr"/>
            <a:r>
              <a:rPr lang="en-US" sz="4000" b="1" spc="50" dirty="0">
                <a:ln w="0"/>
                <a:solidFill>
                  <a:schemeClr val="bg2"/>
                </a:solidFill>
                <a:effectLst>
                  <a:innerShdw blurRad="63500" dist="50800" dir="13500000">
                    <a:srgbClr val="000000">
                      <a:alpha val="50000"/>
                    </a:srgbClr>
                  </a:innerShdw>
                </a:effectLst>
              </a:rPr>
              <a:t>from prison… “Stay faithful”</a:t>
            </a:r>
            <a:endParaRPr lang="en-US" sz="4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86125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hey persecuted me so they will persecute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81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2 Timothy 4:6-9 living bible"/>
          <p:cNvPicPr>
            <a:picLocks noChangeAspect="1" noChangeArrowheads="1"/>
          </p:cNvPicPr>
          <p:nvPr/>
        </p:nvPicPr>
        <p:blipFill rotWithShape="1">
          <a:blip r:embed="rId2">
            <a:extLst>
              <a:ext uri="{28A0092B-C50C-407E-A947-70E740481C1C}">
                <a14:useLocalDpi xmlns:a14="http://schemas.microsoft.com/office/drawing/2010/main" val="0"/>
              </a:ext>
            </a:extLst>
          </a:blip>
          <a:srcRect t="10277"/>
          <a:stretch/>
        </p:blipFill>
        <p:spPr bwMode="auto">
          <a:xfrm>
            <a:off x="0" y="57150"/>
            <a:ext cx="9144000" cy="6153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1950" y="1181100"/>
            <a:ext cx="8553450" cy="5632311"/>
          </a:xfrm>
          <a:prstGeom prst="rect">
            <a:avLst/>
          </a:prstGeom>
          <a:solidFill>
            <a:schemeClr val="bg1"/>
          </a:solidFill>
        </p:spPr>
        <p:txBody>
          <a:bodyPr wrap="square" rtlCol="0">
            <a:spAutoFit/>
          </a:bodyPr>
          <a:lstStyle/>
          <a:p>
            <a:r>
              <a:rPr lang="en-US" sz="4000" baseline="30000" dirty="0">
                <a:latin typeface="Arial Rounded MT Bold" panose="020F0704030504030204" pitchFamily="34" charset="0"/>
              </a:rPr>
              <a:t>6 </a:t>
            </a:r>
            <a:r>
              <a:rPr lang="en-US" sz="4000" dirty="0">
                <a:latin typeface="Arial Rounded MT Bold" panose="020F0704030504030204" pitchFamily="34" charset="0"/>
              </a:rPr>
              <a:t>I say this because I won’t be around to help you very much longer. My time has almost run out. Very soon now I will be on my way to Heaven. </a:t>
            </a:r>
            <a:r>
              <a:rPr lang="en-US" sz="4000" baseline="30000" dirty="0">
                <a:latin typeface="Arial Rounded MT Bold" panose="020F0704030504030204" pitchFamily="34" charset="0"/>
              </a:rPr>
              <a:t>7</a:t>
            </a:r>
            <a:r>
              <a:rPr lang="en-US" sz="4000" dirty="0">
                <a:latin typeface="Arial Rounded MT Bold" panose="020F0704030504030204" pitchFamily="34" charset="0"/>
              </a:rPr>
              <a:t> I have fought long and hard for my Lord, and through it all I have kept true to him. And now the time has come for me to stop fighting and rest. </a:t>
            </a:r>
          </a:p>
        </p:txBody>
      </p:sp>
      <p:sp>
        <p:nvSpPr>
          <p:cNvPr id="3" name="Rectangle 2"/>
          <p:cNvSpPr/>
          <p:nvPr/>
        </p:nvSpPr>
        <p:spPr>
          <a:xfrm>
            <a:off x="5532045" y="561827"/>
            <a:ext cx="1922321" cy="584775"/>
          </a:xfrm>
          <a:prstGeom prst="rect">
            <a:avLst/>
          </a:prstGeom>
          <a:noFill/>
        </p:spPr>
        <p:txBody>
          <a:bodyPr wrap="none" lIns="91440" tIns="45720" rIns="91440" bIns="45720">
            <a:spAutoFit/>
          </a:bodyPr>
          <a:lstStyle/>
          <a:p>
            <a:pPr algn="ctr"/>
            <a:r>
              <a:rPr lang="en-US" sz="3200" b="0" cap="none" spc="0" dirty="0">
                <a:ln w="0"/>
                <a:solidFill>
                  <a:srgbClr val="C00000"/>
                </a:solidFill>
                <a:effectLst>
                  <a:outerShdw blurRad="38100" dist="25400" dir="5400000" algn="ctr" rotWithShape="0">
                    <a:srgbClr val="6E747A">
                      <a:alpha val="43000"/>
                    </a:srgbClr>
                  </a:outerShdw>
                </a:effectLst>
                <a:latin typeface="Freestyle Script" panose="030804020302050B0404" pitchFamily="66" charset="0"/>
              </a:rPr>
              <a:t>Children’s Bible</a:t>
            </a:r>
          </a:p>
        </p:txBody>
      </p:sp>
    </p:spTree>
    <p:extLst>
      <p:ext uri="{BB962C8B-B14F-4D97-AF65-F5344CB8AC3E}">
        <p14:creationId xmlns:p14="http://schemas.microsoft.com/office/powerpoint/2010/main" val="1148874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2 Timothy 4:6-9 living bible"/>
          <p:cNvPicPr>
            <a:picLocks noChangeAspect="1" noChangeArrowheads="1"/>
          </p:cNvPicPr>
          <p:nvPr/>
        </p:nvPicPr>
        <p:blipFill rotWithShape="1">
          <a:blip r:embed="rId2">
            <a:extLst>
              <a:ext uri="{28A0092B-C50C-407E-A947-70E740481C1C}">
                <a14:useLocalDpi xmlns:a14="http://schemas.microsoft.com/office/drawing/2010/main" val="0"/>
              </a:ext>
            </a:extLst>
          </a:blip>
          <a:srcRect t="10277"/>
          <a:stretch/>
        </p:blipFill>
        <p:spPr bwMode="auto">
          <a:xfrm>
            <a:off x="0" y="57150"/>
            <a:ext cx="9144000" cy="6153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1950" y="1562100"/>
            <a:ext cx="8553450" cy="5016758"/>
          </a:xfrm>
          <a:prstGeom prst="rect">
            <a:avLst/>
          </a:prstGeom>
          <a:solidFill>
            <a:schemeClr val="bg1"/>
          </a:solidFill>
        </p:spPr>
        <p:txBody>
          <a:bodyPr wrap="square" rtlCol="0">
            <a:spAutoFit/>
          </a:bodyPr>
          <a:lstStyle/>
          <a:p>
            <a:r>
              <a:rPr lang="en-US" sz="4000" baseline="30000" dirty="0">
                <a:latin typeface="Arial Rounded MT Bold" panose="020F0704030504030204" pitchFamily="34" charset="0"/>
              </a:rPr>
              <a:t>8</a:t>
            </a:r>
            <a:r>
              <a:rPr lang="en-US" sz="4000" dirty="0">
                <a:latin typeface="Arial Rounded MT Bold" panose="020F0704030504030204" pitchFamily="34" charset="0"/>
              </a:rPr>
              <a:t> </a:t>
            </a:r>
            <a:r>
              <a:rPr lang="en-US" sz="4000" b="1" dirty="0">
                <a:latin typeface="Arial Rounded MT Bold" panose="020F0704030504030204" pitchFamily="34" charset="0"/>
              </a:rPr>
              <a:t>In Heaven a crown is waiting for me, </a:t>
            </a:r>
            <a:r>
              <a:rPr lang="en-US" sz="4000" dirty="0">
                <a:latin typeface="Arial Rounded MT Bold" panose="020F0704030504030204" pitchFamily="34" charset="0"/>
              </a:rPr>
              <a:t>which the Lord, the righteous Judge, will give me on that great day of his return. And not just to me but to all those whose lives show that they are eagerly looking forward to his coming back again. </a:t>
            </a:r>
          </a:p>
        </p:txBody>
      </p:sp>
      <p:sp>
        <p:nvSpPr>
          <p:cNvPr id="3" name="TextBox 2"/>
          <p:cNvSpPr txBox="1"/>
          <p:nvPr/>
        </p:nvSpPr>
        <p:spPr>
          <a:xfrm>
            <a:off x="1333500" y="1333500"/>
            <a:ext cx="7810500" cy="369332"/>
          </a:xfrm>
          <a:prstGeom prst="rect">
            <a:avLst/>
          </a:prstGeom>
          <a:solidFill>
            <a:schemeClr val="bg1"/>
          </a:solidFill>
        </p:spPr>
        <p:txBody>
          <a:bodyPr wrap="square" rtlCol="0">
            <a:spAutoFit/>
          </a:bodyPr>
          <a:lstStyle/>
          <a:p>
            <a:endParaRPr lang="en-US" dirty="0"/>
          </a:p>
        </p:txBody>
      </p:sp>
      <p:sp>
        <p:nvSpPr>
          <p:cNvPr id="5" name="Rectangle 4"/>
          <p:cNvSpPr/>
          <p:nvPr/>
        </p:nvSpPr>
        <p:spPr>
          <a:xfrm>
            <a:off x="5532045" y="561827"/>
            <a:ext cx="1922321" cy="584775"/>
          </a:xfrm>
          <a:prstGeom prst="rect">
            <a:avLst/>
          </a:prstGeom>
          <a:noFill/>
        </p:spPr>
        <p:txBody>
          <a:bodyPr wrap="none" lIns="91440" tIns="45720" rIns="91440" bIns="45720">
            <a:spAutoFit/>
          </a:bodyPr>
          <a:lstStyle/>
          <a:p>
            <a:pPr algn="ctr"/>
            <a:r>
              <a:rPr lang="en-US" sz="3200" b="0" cap="none" spc="0" dirty="0">
                <a:ln w="0"/>
                <a:solidFill>
                  <a:srgbClr val="C00000"/>
                </a:solidFill>
                <a:effectLst>
                  <a:outerShdw blurRad="38100" dist="25400" dir="5400000" algn="ctr" rotWithShape="0">
                    <a:srgbClr val="6E747A">
                      <a:alpha val="43000"/>
                    </a:srgbClr>
                  </a:outerShdw>
                </a:effectLst>
                <a:latin typeface="Freestyle Script" panose="030804020302050B0404" pitchFamily="66" charset="0"/>
              </a:rPr>
              <a:t>Children’s Bible</a:t>
            </a:r>
          </a:p>
        </p:txBody>
      </p:sp>
    </p:spTree>
    <p:extLst>
      <p:ext uri="{BB962C8B-B14F-4D97-AF65-F5344CB8AC3E}">
        <p14:creationId xmlns:p14="http://schemas.microsoft.com/office/powerpoint/2010/main" val="420850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5613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Image result for God does not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4" y="0"/>
            <a:ext cx="6886910" cy="688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396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rgbClr val="584300"/>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641683"/>
            <a:ext cx="8662737" cy="5566611"/>
          </a:xfrm>
          <a:prstGeom prst="rect">
            <a:avLst/>
          </a:prstGeom>
        </p:spPr>
      </p:pic>
    </p:spTree>
    <p:extLst>
      <p:ext uri="{BB962C8B-B14F-4D97-AF65-F5344CB8AC3E}">
        <p14:creationId xmlns:p14="http://schemas.microsoft.com/office/powerpoint/2010/main" val="2362340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1429</TotalTime>
  <Words>170</Words>
  <Application>Microsoft Office PowerPoint</Application>
  <PresentationFormat>On-screen Show (4:3)</PresentationFormat>
  <Paragraphs>32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Rounded MT Bold</vt:lpstr>
      <vt:lpstr>Calibri</vt:lpstr>
      <vt:lpstr>Calibri Light</vt:lpstr>
      <vt:lpstr>Freestyle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 Kellcy</dc:creator>
  <cp:lastModifiedBy>Walt Kellcy</cp:lastModifiedBy>
  <cp:revision>17</cp:revision>
  <cp:lastPrinted>2019-08-04T13:55:57Z</cp:lastPrinted>
  <dcterms:created xsi:type="dcterms:W3CDTF">2019-08-02T19:06:11Z</dcterms:created>
  <dcterms:modified xsi:type="dcterms:W3CDTF">2019-08-04T14:03:16Z</dcterms:modified>
</cp:coreProperties>
</file>