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1"/>
  </p:handoutMasterIdLst>
  <p:sldIdLst>
    <p:sldId id="256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76" r:id="rId15"/>
    <p:sldId id="261" r:id="rId16"/>
    <p:sldId id="262" r:id="rId17"/>
    <p:sldId id="278" r:id="rId18"/>
    <p:sldId id="279" r:id="rId19"/>
    <p:sldId id="263" r:id="rId20"/>
    <p:sldId id="280" r:id="rId21"/>
    <p:sldId id="281" r:id="rId22"/>
    <p:sldId id="264" r:id="rId23"/>
    <p:sldId id="265" r:id="rId24"/>
    <p:sldId id="282" r:id="rId25"/>
    <p:sldId id="283" r:id="rId26"/>
    <p:sldId id="284" r:id="rId27"/>
    <p:sldId id="286" r:id="rId28"/>
    <p:sldId id="287" r:id="rId29"/>
    <p:sldId id="285" r:id="rId3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00000"/>
    <a:srgbClr val="920000"/>
    <a:srgbClr val="FFEBFF"/>
    <a:srgbClr val="FFDDFF"/>
    <a:srgbClr val="FFFFFF"/>
    <a:srgbClr val="000066"/>
    <a:srgbClr val="2E3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>
        <p:scale>
          <a:sx n="50" d="100"/>
          <a:sy n="50" d="100"/>
        </p:scale>
        <p:origin x="-86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F2719F00-EED4-49AA-B387-BE90F2B7B961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00F1A6C0-4E70-4970-8F35-3D8738E63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8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7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3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7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9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1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9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45F0B-3F0D-4CD2-89DD-D5CC75ABEEA5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BB1A6-4931-40C7-AA79-0BE6A575C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s the Father hath sent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4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734554"/>
            <a:ext cx="3429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9730" y="320387"/>
            <a:ext cx="7867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THE HEART OF HUMANITY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04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937712"/>
            <a:ext cx="3429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“The human heart is the most deceitful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of </a:t>
            </a:r>
            <a:r>
              <a:rPr lang="en-US" sz="4000" b="1" dirty="0">
                <a:solidFill>
                  <a:schemeClr val="bg1"/>
                </a:solidFill>
              </a:rPr>
              <a:t>all things, and desperately wicked.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Who </a:t>
            </a:r>
            <a:r>
              <a:rPr lang="en-US" sz="4000" b="1" dirty="0">
                <a:solidFill>
                  <a:schemeClr val="bg1"/>
                </a:solidFill>
              </a:rPr>
              <a:t>really knows how bad it is</a:t>
            </a:r>
            <a:r>
              <a:rPr lang="en-US" sz="4000" b="1" dirty="0" smtClean="0">
                <a:solidFill>
                  <a:schemeClr val="bg1"/>
                </a:solidFill>
              </a:rPr>
              <a:t>?”</a:t>
            </a:r>
          </a:p>
          <a:p>
            <a:pPr algn="ctr"/>
            <a:r>
              <a:rPr lang="en-US" sz="4000" b="1" dirty="0" smtClean="0">
                <a:solidFill>
                  <a:srgbClr val="920000"/>
                </a:solidFill>
              </a:rPr>
              <a:t>Jeremiah 17:9 </a:t>
            </a:r>
            <a:endParaRPr lang="en-US" sz="4000" b="1" dirty="0">
              <a:solidFill>
                <a:srgbClr val="92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7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ood News on 2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6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Psalm 51: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705"/>
            <a:ext cx="9147165" cy="56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salm 51: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95"/>
          <a:stretch/>
        </p:blipFill>
        <p:spPr bwMode="auto">
          <a:xfrm>
            <a:off x="0" y="0"/>
            <a:ext cx="9147165" cy="97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salm 51: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5" r="12662"/>
          <a:stretch/>
        </p:blipFill>
        <p:spPr bwMode="auto">
          <a:xfrm>
            <a:off x="3166" y="5654842"/>
            <a:ext cx="9143999" cy="122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0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55" y="3178342"/>
            <a:ext cx="3429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694" y="673768"/>
            <a:ext cx="856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00000"/>
                </a:solidFill>
              </a:rPr>
              <a:t>Only God can heal a corrupt heart</a:t>
            </a:r>
            <a:r>
              <a:rPr lang="en-US" sz="6000" b="1" dirty="0" smtClean="0">
                <a:solidFill>
                  <a:srgbClr val="500000"/>
                </a:solidFill>
              </a:rPr>
              <a:t>!</a:t>
            </a:r>
            <a:endParaRPr lang="en-US" sz="6000" dirty="0">
              <a:solidFill>
                <a:srgbClr val="5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 bwMode="auto">
          <a:xfrm>
            <a:off x="0" y="0"/>
            <a:ext cx="91440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00" y="68848"/>
            <a:ext cx="871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Matthew 12:43-45 (NKJV)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aseline="30000" dirty="0">
                <a:solidFill>
                  <a:schemeClr val="bg1"/>
                </a:solidFill>
              </a:rPr>
              <a:t>43 </a:t>
            </a:r>
            <a:r>
              <a:rPr lang="en-US" sz="4000" dirty="0">
                <a:solidFill>
                  <a:schemeClr val="bg1"/>
                </a:solidFill>
              </a:rPr>
              <a:t> "When an unclean spirit goes out of a man, he goes through dry places, seeking rest, and finds none. </a:t>
            </a:r>
            <a:r>
              <a:rPr lang="en-US" sz="4000" baseline="30000" dirty="0" smtClean="0">
                <a:solidFill>
                  <a:schemeClr val="bg1"/>
                </a:solidFill>
              </a:rPr>
              <a:t>44 </a:t>
            </a:r>
            <a:r>
              <a:rPr lang="en-US" sz="4000" dirty="0">
                <a:solidFill>
                  <a:schemeClr val="bg1"/>
                </a:solidFill>
              </a:rPr>
              <a:t> Then he says, 'I will return to my house from which I came.' And when he comes, he finds </a:t>
            </a:r>
            <a:r>
              <a:rPr lang="en-US" sz="4000" i="1" dirty="0">
                <a:solidFill>
                  <a:schemeClr val="bg1"/>
                </a:solidFill>
              </a:rPr>
              <a:t>it</a:t>
            </a:r>
            <a:r>
              <a:rPr lang="en-US" sz="4000" dirty="0">
                <a:solidFill>
                  <a:schemeClr val="bg1"/>
                </a:solidFill>
              </a:rPr>
              <a:t> empty, swept, and put in order. 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5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 bwMode="auto">
          <a:xfrm>
            <a:off x="0" y="0"/>
            <a:ext cx="91440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00" y="68848"/>
            <a:ext cx="871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Matthew 12:43-45 (NKJV)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aseline="30000" dirty="0" smtClean="0">
                <a:solidFill>
                  <a:schemeClr val="bg1"/>
                </a:solidFill>
              </a:rPr>
              <a:t>45 </a:t>
            </a:r>
            <a:r>
              <a:rPr lang="en-US" sz="4000" dirty="0">
                <a:solidFill>
                  <a:schemeClr val="bg1"/>
                </a:solidFill>
              </a:rPr>
              <a:t> Then he goes and takes with him seven other spirits more wicked than himself, and they enter and dwell there; and the last </a:t>
            </a:r>
            <a:r>
              <a:rPr lang="en-US" sz="4000" i="1" dirty="0">
                <a:solidFill>
                  <a:schemeClr val="bg1"/>
                </a:solidFill>
              </a:rPr>
              <a:t>state</a:t>
            </a:r>
            <a:r>
              <a:rPr lang="en-US" sz="4000" dirty="0">
                <a:solidFill>
                  <a:schemeClr val="bg1"/>
                </a:solidFill>
              </a:rPr>
              <a:t> of that man is worse than the first. So shall it also be with this wicked generation." 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3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984"/>
            <a:ext cx="9144000" cy="5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b="65839"/>
          <a:stretch/>
        </p:blipFill>
        <p:spPr bwMode="auto">
          <a:xfrm rot="10800000" flipH="1">
            <a:off x="0" y="-40629"/>
            <a:ext cx="9144000" cy="20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8588" y="3619183"/>
            <a:ext cx="3585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</a:t>
            </a:r>
            <a:r>
              <a:rPr lang="en-US" sz="4000" b="1" dirty="0" smtClean="0"/>
              <a:t>f God’s grace,</a:t>
            </a:r>
          </a:p>
          <a:p>
            <a:pPr algn="ctr"/>
            <a:r>
              <a:rPr lang="en-US" sz="4000" b="1" dirty="0"/>
              <a:t>m</a:t>
            </a:r>
            <a:r>
              <a:rPr lang="en-US" sz="4000" b="1" dirty="0" smtClean="0"/>
              <a:t>ercy and love!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88" y="-40631"/>
            <a:ext cx="3585412" cy="3661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5641" y="376012"/>
            <a:ext cx="3007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News!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745" y="0"/>
            <a:ext cx="38074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Missionaries</a:t>
            </a:r>
          </a:p>
          <a:p>
            <a:pPr algn="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Sharing the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3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Isaiah 52: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 bwMode="auto">
          <a:xfrm>
            <a:off x="0" y="0"/>
            <a:ext cx="91440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100" y="165100"/>
            <a:ext cx="871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“Go into all the world and preach the gospel to every creature.” He who believes and is baptized will be saved; but he who does not believe will be condemned.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 </a:t>
            </a:r>
            <a:r>
              <a:rPr lang="en-U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Mark 16:15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9144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 bwMode="auto">
          <a:xfrm>
            <a:off x="0" y="0"/>
            <a:ext cx="91440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00" y="49798"/>
            <a:ext cx="871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Mark 3:13-14 </a:t>
            </a:r>
            <a:r>
              <a:rPr lang="en-US" sz="4000" b="1" dirty="0">
                <a:solidFill>
                  <a:schemeClr val="bg1"/>
                </a:solidFill>
              </a:rPr>
              <a:t>(NKJV)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“And </a:t>
            </a:r>
            <a:r>
              <a:rPr lang="en-US" sz="4000" dirty="0" smtClean="0">
                <a:solidFill>
                  <a:schemeClr val="bg1"/>
                </a:solidFill>
              </a:rPr>
              <a:t>He </a:t>
            </a:r>
            <a:r>
              <a:rPr lang="en-US" sz="4000" dirty="0">
                <a:solidFill>
                  <a:schemeClr val="bg1"/>
                </a:solidFill>
              </a:rPr>
              <a:t>went up on the mountain and called to </a:t>
            </a:r>
            <a:r>
              <a:rPr lang="en-US" sz="4000" dirty="0" smtClean="0">
                <a:solidFill>
                  <a:schemeClr val="bg1"/>
                </a:solidFill>
              </a:rPr>
              <a:t>Him </a:t>
            </a:r>
            <a:r>
              <a:rPr lang="en-US" sz="4000" dirty="0">
                <a:solidFill>
                  <a:schemeClr val="bg1"/>
                </a:solidFill>
              </a:rPr>
              <a:t>those whom </a:t>
            </a:r>
            <a:r>
              <a:rPr lang="en-US" sz="4000" dirty="0" smtClean="0">
                <a:solidFill>
                  <a:schemeClr val="bg1"/>
                </a:solidFill>
              </a:rPr>
              <a:t>He </a:t>
            </a:r>
            <a:r>
              <a:rPr lang="en-US" sz="4000" dirty="0">
                <a:solidFill>
                  <a:schemeClr val="bg1"/>
                </a:solidFill>
              </a:rPr>
              <a:t>desired, and they came to </a:t>
            </a:r>
            <a:r>
              <a:rPr lang="en-US" sz="4000" dirty="0" smtClean="0">
                <a:solidFill>
                  <a:schemeClr val="bg1"/>
                </a:solidFill>
              </a:rPr>
              <a:t>Him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r>
              <a:rPr lang="en-US" sz="4000" baseline="30000" dirty="0">
                <a:solidFill>
                  <a:schemeClr val="bg1"/>
                </a:solidFill>
              </a:rPr>
              <a:t>14 </a:t>
            </a:r>
            <a:r>
              <a:rPr lang="en-US" sz="4000" dirty="0">
                <a:solidFill>
                  <a:schemeClr val="bg1"/>
                </a:solidFill>
              </a:rPr>
              <a:t>And </a:t>
            </a:r>
            <a:r>
              <a:rPr lang="en-US" sz="4000" dirty="0" smtClean="0">
                <a:solidFill>
                  <a:schemeClr val="bg1"/>
                </a:solidFill>
              </a:rPr>
              <a:t>He </a:t>
            </a:r>
            <a:r>
              <a:rPr lang="en-US" sz="4000" dirty="0">
                <a:solidFill>
                  <a:schemeClr val="bg1"/>
                </a:solidFill>
              </a:rPr>
              <a:t>appointed twelve </a:t>
            </a:r>
            <a:r>
              <a:rPr lang="en-US" sz="4000" i="1" dirty="0">
                <a:solidFill>
                  <a:schemeClr val="bg1"/>
                </a:solidFill>
              </a:rPr>
              <a:t>(whom he also named apostles)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u="sng" dirty="0">
                <a:solidFill>
                  <a:schemeClr val="bg1"/>
                </a:solidFill>
              </a:rPr>
              <a:t>so that</a:t>
            </a:r>
            <a:r>
              <a:rPr lang="en-US" sz="4000" dirty="0">
                <a:solidFill>
                  <a:schemeClr val="bg1"/>
                </a:solidFill>
              </a:rPr>
              <a:t> they might </a:t>
            </a:r>
            <a:r>
              <a:rPr lang="en-US" sz="4000" b="1" u="sng" dirty="0">
                <a:solidFill>
                  <a:schemeClr val="bg1"/>
                </a:solidFill>
              </a:rPr>
              <a:t>be with </a:t>
            </a:r>
            <a:r>
              <a:rPr lang="en-US" sz="4000" b="1" u="sng" dirty="0" smtClean="0">
                <a:solidFill>
                  <a:schemeClr val="bg1"/>
                </a:solidFill>
              </a:rPr>
              <a:t>Him </a:t>
            </a:r>
            <a:r>
              <a:rPr lang="en-US" sz="4000" dirty="0">
                <a:solidFill>
                  <a:schemeClr val="bg1"/>
                </a:solidFill>
              </a:rPr>
              <a:t>and </a:t>
            </a:r>
            <a:r>
              <a:rPr lang="en-US" sz="4000" dirty="0" smtClean="0">
                <a:solidFill>
                  <a:schemeClr val="bg1"/>
                </a:solidFill>
              </a:rPr>
              <a:t>He </a:t>
            </a:r>
            <a:r>
              <a:rPr lang="en-US" sz="4000" dirty="0">
                <a:solidFill>
                  <a:schemeClr val="bg1"/>
                </a:solidFill>
              </a:rPr>
              <a:t>might </a:t>
            </a:r>
            <a:r>
              <a:rPr lang="en-US" sz="4000" b="1" u="sng" dirty="0">
                <a:solidFill>
                  <a:schemeClr val="bg1"/>
                </a:solidFill>
              </a:rPr>
              <a:t>send them out</a:t>
            </a:r>
            <a:r>
              <a:rPr lang="en-US" sz="4000" u="sng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to preach.” 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0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 bwMode="auto">
          <a:xfrm>
            <a:off x="0" y="0"/>
            <a:ext cx="91440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00" y="183148"/>
            <a:ext cx="871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Luke 10:6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baseline="30000" dirty="0" smtClean="0">
                <a:solidFill>
                  <a:schemeClr val="bg1"/>
                </a:solidFill>
              </a:rPr>
              <a:t>6 </a:t>
            </a:r>
            <a:r>
              <a:rPr lang="en-US" sz="4000" b="1" dirty="0">
                <a:solidFill>
                  <a:schemeClr val="bg1"/>
                </a:solidFill>
              </a:rPr>
              <a:t> And if a son of peace is there, your peace will rest upon him. But if not, it will return to you. </a:t>
            </a:r>
            <a:endParaRPr lang="en-US" sz="4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24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Luke 10: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1428750"/>
            <a:ext cx="8686799" cy="51625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1718" y="0"/>
            <a:ext cx="68186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Our Small Groups Have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 Objectives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650" y="2014835"/>
            <a:ext cx="7543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BE BIBLICAL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0650" y="5053309"/>
            <a:ext cx="7543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BE MISSIONAL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2" y="3543300"/>
            <a:ext cx="7543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BE RELATIONAL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1512" name="Picture 8" descr="Image result for 1 2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8" t="23138" r="64441" b="21071"/>
          <a:stretch/>
        </p:blipFill>
        <p:spPr bwMode="auto">
          <a:xfrm>
            <a:off x="499475" y="2033885"/>
            <a:ext cx="814975" cy="8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1 2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9" t="25565" r="35794" b="22990"/>
          <a:stretch/>
        </p:blipFill>
        <p:spPr bwMode="auto">
          <a:xfrm>
            <a:off x="876299" y="3619500"/>
            <a:ext cx="7810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1 2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05" t="24777" r="7310" b="24582"/>
          <a:stretch/>
        </p:blipFill>
        <p:spPr bwMode="auto">
          <a:xfrm>
            <a:off x="504825" y="5167608"/>
            <a:ext cx="7810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TIME SHARES AVAIL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IME SHARES AVAIL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7" b="85000"/>
          <a:stretch/>
        </p:blipFill>
        <p:spPr bwMode="auto">
          <a:xfrm>
            <a:off x="0" y="0"/>
            <a:ext cx="82105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TIME SHARES AVAIL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3" t="3429" r="17307" b="85000"/>
          <a:stretch/>
        </p:blipFill>
        <p:spPr bwMode="auto">
          <a:xfrm>
            <a:off x="8210550" y="-114300"/>
            <a:ext cx="9334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340" y="-8930"/>
            <a:ext cx="7949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Eternal Dwellings Available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8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Matthew 24: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857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today is the day of salv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2941"/>
          <a:stretch/>
        </p:blipFill>
        <p:spPr bwMode="auto">
          <a:xfrm>
            <a:off x="0" y="0"/>
            <a:ext cx="94052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 bwMode="auto">
          <a:xfrm>
            <a:off x="0" y="0"/>
            <a:ext cx="91440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00" y="199476"/>
            <a:ext cx="871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John 14:2-3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Let not your heart be troubled; you are trusting God, now trust in me. There are many mansions up there where my Father lives, and I am going to prepare them for your arrival. </a:t>
            </a:r>
            <a:endParaRPr lang="en-US" sz="4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71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 bwMode="auto">
          <a:xfrm>
            <a:off x="0" y="0"/>
            <a:ext cx="91440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00" y="199476"/>
            <a:ext cx="871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John 14:2-3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When </a:t>
            </a:r>
            <a:r>
              <a:rPr lang="en-US" sz="4000" b="1" dirty="0">
                <a:solidFill>
                  <a:schemeClr val="bg1"/>
                </a:solidFill>
              </a:rPr>
              <a:t>everything is </a:t>
            </a:r>
            <a:r>
              <a:rPr lang="en-US" sz="4000" b="1" dirty="0" smtClean="0">
                <a:solidFill>
                  <a:schemeClr val="bg1"/>
                </a:solidFill>
              </a:rPr>
              <a:t>ready, </a:t>
            </a:r>
            <a:r>
              <a:rPr lang="en-US" sz="4000" b="1" dirty="0">
                <a:solidFill>
                  <a:schemeClr val="bg1"/>
                </a:solidFill>
              </a:rPr>
              <a:t>then I will come and get you, so that you can always be with me where I am. </a:t>
            </a:r>
            <a:endParaRPr lang="en-US" sz="4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20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revelation 21: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5250" y="6057900"/>
            <a:ext cx="1428750" cy="800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74"/>
          <a:stretch/>
        </p:blipFill>
        <p:spPr bwMode="auto">
          <a:xfrm>
            <a:off x="0" y="0"/>
            <a:ext cx="9144000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100" y="76200"/>
            <a:ext cx="8712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And </a:t>
            </a:r>
            <a:r>
              <a:rPr lang="en-US" sz="4000" dirty="0">
                <a:solidFill>
                  <a:schemeClr val="bg1"/>
                </a:solidFill>
              </a:rPr>
              <a:t>these signs will follow those who believe: In My name they will cast out demons; they will speak with new tongues; they will take up serpents; and if they drink anything deadly, it will by no means hurt them; they will lay hands on the sick, and they will recover.”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842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Mark </a:t>
            </a:r>
            <a:r>
              <a:rPr lang="en-US" sz="3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16:15</a:t>
            </a:r>
            <a:r>
              <a:rPr lang="en-US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-18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43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each the gos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5" y="0"/>
            <a:ext cx="915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0468" y="1735435"/>
            <a:ext cx="2182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autiful People two Personal U" pitchFamily="2" charset="0"/>
              </a:rPr>
              <a:t>Preach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autiful People two Personal U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5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each the gosp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85" y="0"/>
            <a:ext cx="915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0468" y="1735435"/>
            <a:ext cx="2182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autiful People two Personal U" pitchFamily="2" charset="0"/>
              </a:rPr>
              <a:t>Preach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autiful People two Personal U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0" y="4267200"/>
            <a:ext cx="486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Their mission was to proclaim, to promote, to spread </a:t>
            </a:r>
            <a:endParaRPr lang="en-US" sz="2800" b="1" dirty="0" smtClean="0">
              <a:solidFill>
                <a:srgbClr val="92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92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sz="2800" b="1" dirty="0">
                <a:solidFill>
                  <a:srgbClr val="92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good </a:t>
            </a:r>
            <a:r>
              <a:rPr lang="en-US" sz="2800" b="1" dirty="0" smtClean="0">
                <a:solidFill>
                  <a:srgbClr val="92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news.</a:t>
            </a:r>
            <a:r>
              <a:rPr lang="en-US" sz="2800" dirty="0" smtClean="0">
                <a:solidFill>
                  <a:srgbClr val="92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800" dirty="0">
              <a:solidFill>
                <a:srgbClr val="92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1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984"/>
            <a:ext cx="9144000" cy="5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b="65839"/>
          <a:stretch/>
        </p:blipFill>
        <p:spPr bwMode="auto">
          <a:xfrm rot="10800000" flipH="1">
            <a:off x="0" y="-40629"/>
            <a:ext cx="9144000" cy="20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evangelize definitio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3476" r="9043" b="8274"/>
          <a:stretch/>
        </p:blipFill>
        <p:spPr bwMode="auto">
          <a:xfrm>
            <a:off x="4464260" y="1"/>
            <a:ext cx="467973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4260" y="3200401"/>
            <a:ext cx="46797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Too often Christians mistakenly believe that to “evangelize” is to convert </a:t>
            </a:r>
            <a:r>
              <a:rPr lang="en-US" sz="4000" b="1" dirty="0" smtClean="0"/>
              <a:t>someone.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85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984"/>
            <a:ext cx="9144000" cy="5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b="65839"/>
          <a:stretch/>
        </p:blipFill>
        <p:spPr bwMode="auto">
          <a:xfrm rot="10800000" flipH="1">
            <a:off x="0" y="-40629"/>
            <a:ext cx="9144000" cy="20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4260" y="3200401"/>
            <a:ext cx="4679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To evangelize is</a:t>
            </a:r>
          </a:p>
          <a:p>
            <a:pPr algn="r"/>
            <a:r>
              <a:rPr lang="en-US" sz="4000" b="1" dirty="0"/>
              <a:t>t</a:t>
            </a:r>
            <a:r>
              <a:rPr lang="en-US" sz="4000" b="1" dirty="0" smtClean="0"/>
              <a:t>o share good news!</a:t>
            </a:r>
            <a:endParaRPr lang="en-US" sz="4000" dirty="0"/>
          </a:p>
        </p:txBody>
      </p:sp>
      <p:pic>
        <p:nvPicPr>
          <p:cNvPr id="7170" name="Picture 2" descr="Image result for sharing good new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9" y="-40630"/>
            <a:ext cx="3128211" cy="311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"/>
          <a:stretch/>
        </p:blipFill>
        <p:spPr>
          <a:xfrm>
            <a:off x="0" y="126183"/>
            <a:ext cx="9144000" cy="6731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99715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rgbClr val="003300"/>
                </a:solidFill>
              </a:rPr>
              <a:t>MATTHEW 13</a:t>
            </a:r>
            <a:endParaRPr lang="en-US" sz="4400" b="1" dirty="0">
              <a:ln/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984"/>
            <a:ext cx="9144000" cy="514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b="65839"/>
          <a:stretch/>
        </p:blipFill>
        <p:spPr bwMode="auto">
          <a:xfrm rot="10800000" flipH="1">
            <a:off x="0" y="-40629"/>
            <a:ext cx="9144000" cy="20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8588" y="3619183"/>
            <a:ext cx="3585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</a:t>
            </a:r>
            <a:r>
              <a:rPr lang="en-US" sz="4000" b="1" dirty="0" smtClean="0"/>
              <a:t>f God’s grace,</a:t>
            </a:r>
          </a:p>
          <a:p>
            <a:pPr algn="ctr"/>
            <a:r>
              <a:rPr lang="en-US" sz="4000" b="1" dirty="0"/>
              <a:t>m</a:t>
            </a:r>
            <a:r>
              <a:rPr lang="en-US" sz="4000" b="1" dirty="0" smtClean="0"/>
              <a:t>ercy and love!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88" y="-40631"/>
            <a:ext cx="3585412" cy="3661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9547" y="376012"/>
            <a:ext cx="30400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Great News!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8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2778</TotalTime>
  <Words>241</Words>
  <Application>Microsoft Office PowerPoint</Application>
  <PresentationFormat>On-screen Show (4:3)</PresentationFormat>
  <Paragraphs>38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Tim</cp:lastModifiedBy>
  <cp:revision>19</cp:revision>
  <cp:lastPrinted>2019-03-31T14:59:51Z</cp:lastPrinted>
  <dcterms:created xsi:type="dcterms:W3CDTF">2019-03-29T15:50:08Z</dcterms:created>
  <dcterms:modified xsi:type="dcterms:W3CDTF">2019-03-31T17:32:49Z</dcterms:modified>
</cp:coreProperties>
</file>