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2"/>
  </p:handoutMasterIdLst>
  <p:sldIdLst>
    <p:sldId id="258" r:id="rId2"/>
    <p:sldId id="272" r:id="rId3"/>
    <p:sldId id="273" r:id="rId4"/>
    <p:sldId id="274" r:id="rId5"/>
    <p:sldId id="261" r:id="rId6"/>
    <p:sldId id="276" r:id="rId7"/>
    <p:sldId id="275" r:id="rId8"/>
    <p:sldId id="300" r:id="rId9"/>
    <p:sldId id="266" r:id="rId10"/>
    <p:sldId id="267" r:id="rId11"/>
    <p:sldId id="268" r:id="rId12"/>
    <p:sldId id="277" r:id="rId13"/>
    <p:sldId id="282" r:id="rId14"/>
    <p:sldId id="270" r:id="rId15"/>
    <p:sldId id="265" r:id="rId16"/>
    <p:sldId id="278" r:id="rId17"/>
    <p:sldId id="279" r:id="rId18"/>
    <p:sldId id="280" r:id="rId19"/>
    <p:sldId id="262" r:id="rId20"/>
    <p:sldId id="283" r:id="rId21"/>
    <p:sldId id="284" r:id="rId22"/>
    <p:sldId id="285" r:id="rId23"/>
    <p:sldId id="286" r:id="rId24"/>
    <p:sldId id="263" r:id="rId25"/>
    <p:sldId id="287" r:id="rId26"/>
    <p:sldId id="264" r:id="rId27"/>
    <p:sldId id="288" r:id="rId28"/>
    <p:sldId id="256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69" r:id="rId40"/>
    <p:sldId id="299" r:id="rId4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t Kellcy" initials="WK" lastIdx="0" clrIdx="0">
    <p:extLst>
      <p:ext uri="{19B8F6BF-5375-455C-9EA6-DF929625EA0E}">
        <p15:presenceInfo xmlns:p15="http://schemas.microsoft.com/office/powerpoint/2012/main" userId="Walt Kellc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600"/>
    <a:srgbClr val="140000"/>
    <a:srgbClr val="000000"/>
    <a:srgbClr val="FF9900"/>
    <a:srgbClr val="3E0000"/>
    <a:srgbClr val="422100"/>
    <a:srgbClr val="663300"/>
    <a:srgbClr val="000042"/>
    <a:srgbClr val="000066"/>
    <a:srgbClr val="1E0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80" d="100"/>
          <a:sy n="80" d="100"/>
        </p:scale>
        <p:origin x="168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352CB46-845F-4B46-82E5-CCF8D40283E3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B2E092E-8E1B-4242-9A36-891100420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9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8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8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8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4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5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3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4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1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7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F5E37-50F6-4B8D-9D4F-A5A050349C7E}" type="datetimeFigureOut">
              <a:rPr lang="en-US" smtClean="0"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B394C-78EB-4405-B761-350DDC3F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29"/>
            <a:ext cx="9144000" cy="68809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280214"/>
            <a:ext cx="91439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Do That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741879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AC0000"/>
                </a:solidFill>
              </a:rPr>
              <a:t>MARK 2:1-12</a:t>
            </a:r>
            <a:endParaRPr lang="en-US" sz="2200" dirty="0">
              <a:solidFill>
                <a:srgbClr val="A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9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4314"/>
            <a:ext cx="9144000" cy="3363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aseline="30000" dirty="0" smtClean="0"/>
              <a:t>6</a:t>
            </a:r>
            <a:r>
              <a:rPr lang="en-US" sz="4000" dirty="0"/>
              <a:t> Therefore, when they had come together, they asked Him, saying, "Lord, will You at this time restore the kingdom to Israel?" </a:t>
            </a:r>
            <a:r>
              <a:rPr lang="en-US" sz="4000" baseline="30000" dirty="0"/>
              <a:t>7</a:t>
            </a:r>
            <a:r>
              <a:rPr lang="en-US" sz="4000" dirty="0"/>
              <a:t> And He said to them, "It is not for you to know times or seasons which the Father has put in His own authority.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3954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Acts 1:4-8</a:t>
            </a:r>
          </a:p>
        </p:txBody>
      </p:sp>
    </p:spTree>
    <p:extLst>
      <p:ext uri="{BB962C8B-B14F-4D97-AF65-F5344CB8AC3E}">
        <p14:creationId xmlns:p14="http://schemas.microsoft.com/office/powerpoint/2010/main" val="208751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4314"/>
            <a:ext cx="9144000" cy="3363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24541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aseline="30000" dirty="0" smtClean="0"/>
              <a:t>8 </a:t>
            </a:r>
            <a:r>
              <a:rPr lang="en-US" sz="4000" dirty="0"/>
              <a:t>But</a:t>
            </a:r>
            <a:r>
              <a:rPr lang="en-US" sz="4000" b="1" dirty="0"/>
              <a:t> you shall receive power when the Holy Spirit has come upon you; and you shall be witnesses to Me in Jerusalem, and in all Judea and Samaria, and to the end of the earth</a:t>
            </a:r>
            <a:r>
              <a:rPr lang="en-US" sz="4000" b="1" dirty="0" smtClean="0"/>
              <a:t>."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3954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Acts 1:4-8</a:t>
            </a:r>
          </a:p>
        </p:txBody>
      </p:sp>
    </p:spTree>
    <p:extLst>
      <p:ext uri="{BB962C8B-B14F-4D97-AF65-F5344CB8AC3E}">
        <p14:creationId xmlns:p14="http://schemas.microsoft.com/office/powerpoint/2010/main" val="46776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artyn lloyd jones quo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2797" r="64212" b="1578"/>
          <a:stretch/>
        </p:blipFill>
        <p:spPr bwMode="auto">
          <a:xfrm>
            <a:off x="1" y="1"/>
            <a:ext cx="2911642" cy="37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2590" y="240630"/>
            <a:ext cx="587141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“When God acts, he can do more in a minute than man with all his organizing can do in fifty years</a:t>
            </a:r>
            <a:r>
              <a:rPr lang="en-US" sz="4800" dirty="0" smtClean="0">
                <a:solidFill>
                  <a:schemeClr val="bg1"/>
                </a:solidFill>
              </a:rPr>
              <a:t>.”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- Martyn Lloyd Jones -</a:t>
            </a:r>
            <a:endParaRPr lang="en-US" sz="48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7174" name="Picture 6" descr="Revival   -     By: D. Martyn Lloyd-Jones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0" y="4066869"/>
            <a:ext cx="1637134" cy="25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6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824" y="5710535"/>
            <a:ext cx="8728351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God wants us to wait upon Him</a:t>
            </a:r>
            <a:endParaRPr lang="en-US" sz="5000" b="1" cap="none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57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0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me follow 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551803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ll MT" panose="02020503060305020303" pitchFamily="18" charset="0"/>
              </a:rPr>
              <a:t>Matthew 4:19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77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i have given you an examp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15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1A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John 11: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837"/>
            <a:ext cx="9144000" cy="51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993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2 Cor. 12: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8" y="3297"/>
            <a:ext cx="7844589" cy="685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911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2 Cor. 12: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8" y="3297"/>
            <a:ext cx="7844589" cy="685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768" y="5630779"/>
            <a:ext cx="7844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God wants us to work with Him, 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not </a:t>
            </a:r>
            <a:r>
              <a:rPr lang="en-US" sz="3600" b="1" dirty="0">
                <a:solidFill>
                  <a:srgbClr val="FFFF00"/>
                </a:solidFill>
              </a:rPr>
              <a:t>without Him</a:t>
            </a:r>
            <a:r>
              <a:rPr lang="en-US" b="1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26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what only God can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05" y="0"/>
            <a:ext cx="6866021" cy="68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what only God can d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1"/>
          <a:stretch/>
        </p:blipFill>
        <p:spPr bwMode="auto">
          <a:xfrm>
            <a:off x="1106904" y="5727031"/>
            <a:ext cx="6866021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27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29"/>
            <a:ext cx="9144000" cy="68809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280214"/>
            <a:ext cx="9143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Do 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1174" y="1336255"/>
            <a:ext cx="46216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are some things that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208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learning to w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1588" cy="531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3396" y="-1"/>
            <a:ext cx="85331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0"/>
                <a:solidFill>
                  <a:srgbClr val="1E0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Working with God begins with…</a:t>
            </a:r>
            <a:endParaRPr lang="en-US" sz="4800" b="1" cap="none" spc="50" dirty="0">
              <a:ln w="0"/>
              <a:solidFill>
                <a:srgbClr val="1E0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62336"/>
            <a:ext cx="9151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chemeClr val="bg1"/>
                </a:solidFill>
              </a:rPr>
              <a:t>W</a:t>
            </a:r>
            <a:r>
              <a:rPr lang="en-US" sz="4000" dirty="0">
                <a:solidFill>
                  <a:schemeClr val="bg1"/>
                </a:solidFill>
              </a:rPr>
              <a:t>aiting for his leading in your life. </a:t>
            </a:r>
          </a:p>
        </p:txBody>
      </p:sp>
    </p:spTree>
    <p:extLst>
      <p:ext uri="{BB962C8B-B14F-4D97-AF65-F5344CB8AC3E}">
        <p14:creationId xmlns:p14="http://schemas.microsoft.com/office/powerpoint/2010/main" val="2336623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proverbs 3 5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3196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No More Excuses: Simple Ways to be in Godâs Wo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55629" y="1062335"/>
            <a:ext cx="4632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5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bey His Word</a:t>
            </a:r>
            <a:endParaRPr lang="en-US" sz="54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517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God's Wo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" y="0"/>
            <a:ext cx="9110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7687" y="205085"/>
            <a:ext cx="50724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equest His Help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7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hat only God can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33"/>
          <a:stretch/>
        </p:blipFill>
        <p:spPr>
          <a:xfrm>
            <a:off x="0" y="0"/>
            <a:ext cx="9144000" cy="1885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550" y="942975"/>
            <a:ext cx="8724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</a:t>
            </a:r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eep mindful of what only God can do!</a:t>
            </a:r>
          </a:p>
        </p:txBody>
      </p:sp>
    </p:spTree>
    <p:extLst>
      <p:ext uri="{BB962C8B-B14F-4D97-AF65-F5344CB8AC3E}">
        <p14:creationId xmlns:p14="http://schemas.microsoft.com/office/powerpoint/2010/main" val="192201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7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what only God can 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1" y="359228"/>
            <a:ext cx="6172201" cy="617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3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4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/>
          <a:stretch/>
        </p:blipFill>
        <p:spPr>
          <a:xfrm rot="5400000">
            <a:off x="-1090748" y="1090749"/>
            <a:ext cx="6858000" cy="4676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4"/>
          <a:stretch/>
        </p:blipFill>
        <p:spPr>
          <a:xfrm rot="5400000">
            <a:off x="3494314" y="1182188"/>
            <a:ext cx="6858000" cy="44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2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Jesus on the cross i am the 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330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clemson national champ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6719" y="1788238"/>
            <a:ext cx="20505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National</a:t>
            </a:r>
          </a:p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Champions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0697" y="3280154"/>
            <a:ext cx="101822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2016</a:t>
            </a:r>
          </a:p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2018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54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100"/>
            <a:ext cx="9144000" cy="3009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" y="0"/>
            <a:ext cx="88392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E0000"/>
                </a:solidFill>
              </a:rPr>
              <a:t>“</a:t>
            </a:r>
            <a:r>
              <a:rPr lang="en-US" sz="3600" b="1" dirty="0">
                <a:solidFill>
                  <a:srgbClr val="3E0000"/>
                </a:solidFill>
              </a:rPr>
              <a:t>Lo I am with you </a:t>
            </a:r>
            <a:r>
              <a:rPr lang="en-US" sz="3600" b="1" dirty="0" smtClean="0">
                <a:solidFill>
                  <a:srgbClr val="3E0000"/>
                </a:solidFill>
              </a:rPr>
              <a:t>always </a:t>
            </a:r>
          </a:p>
          <a:p>
            <a:pPr algn="ctr"/>
            <a:r>
              <a:rPr lang="en-US" sz="3600" b="1" dirty="0" smtClean="0">
                <a:solidFill>
                  <a:srgbClr val="3E0000"/>
                </a:solidFill>
              </a:rPr>
              <a:t>even </a:t>
            </a:r>
            <a:r>
              <a:rPr lang="en-US" sz="3600" b="1" dirty="0">
                <a:solidFill>
                  <a:srgbClr val="3E0000"/>
                </a:solidFill>
              </a:rPr>
              <a:t>to the end of the age</a:t>
            </a:r>
            <a:r>
              <a:rPr lang="en-US" sz="3600" dirty="0">
                <a:solidFill>
                  <a:srgbClr val="3E0000"/>
                </a:solidFill>
              </a:rPr>
              <a:t>.” </a:t>
            </a:r>
            <a:endParaRPr lang="en-US" sz="3600" dirty="0" smtClean="0">
              <a:solidFill>
                <a:srgbClr val="3E0000"/>
              </a:solidFill>
            </a:endParaRPr>
          </a:p>
          <a:p>
            <a:pPr algn="ctr"/>
            <a:r>
              <a:rPr lang="en-US" sz="3600" baseline="30000" dirty="0" smtClean="0"/>
              <a:t>Matthew </a:t>
            </a:r>
            <a:r>
              <a:rPr lang="en-US" sz="3600" baseline="30000" dirty="0"/>
              <a:t>28:20</a:t>
            </a:r>
            <a:r>
              <a:rPr lang="en-US" sz="3600" dirty="0"/>
              <a:t> </a:t>
            </a:r>
            <a:endParaRPr lang="en-US" sz="3600" dirty="0" smtClean="0"/>
          </a:p>
          <a:p>
            <a:pPr algn="ctr"/>
            <a:endParaRPr lang="en-US" sz="1000" dirty="0"/>
          </a:p>
          <a:p>
            <a:pPr algn="ctr"/>
            <a:r>
              <a:rPr lang="en-US" sz="3600" dirty="0" smtClean="0">
                <a:solidFill>
                  <a:srgbClr val="3E0000"/>
                </a:solidFill>
              </a:rPr>
              <a:t>“</a:t>
            </a:r>
            <a:r>
              <a:rPr lang="en-US" sz="3600" b="1" dirty="0">
                <a:solidFill>
                  <a:srgbClr val="3E0000"/>
                </a:solidFill>
              </a:rPr>
              <a:t>Greater things than these shall you do because I go to My Father!</a:t>
            </a:r>
            <a:r>
              <a:rPr lang="en-US" sz="3600" dirty="0">
                <a:solidFill>
                  <a:srgbClr val="3E0000"/>
                </a:solidFill>
              </a:rPr>
              <a:t>” </a:t>
            </a:r>
            <a:endParaRPr lang="en-US" sz="3600" dirty="0" smtClean="0">
              <a:solidFill>
                <a:srgbClr val="3E0000"/>
              </a:solidFill>
            </a:endParaRPr>
          </a:p>
          <a:p>
            <a:pPr algn="ctr"/>
            <a:r>
              <a:rPr lang="en-US" sz="3600" baseline="30000" dirty="0" smtClean="0"/>
              <a:t>John </a:t>
            </a:r>
            <a:r>
              <a:rPr lang="en-US" sz="3600" baseline="30000" dirty="0"/>
              <a:t>14:12</a:t>
            </a:r>
            <a:endParaRPr lang="en-US" sz="3600" dirty="0"/>
          </a:p>
          <a:p>
            <a:pPr algn="ctr"/>
            <a:endParaRPr lang="en-US" sz="1000" dirty="0" smtClean="0"/>
          </a:p>
          <a:p>
            <a:pPr algn="ctr"/>
            <a:r>
              <a:rPr lang="en-US" sz="3600" dirty="0" smtClean="0">
                <a:solidFill>
                  <a:srgbClr val="3E0000"/>
                </a:solidFill>
              </a:rPr>
              <a:t>“</a:t>
            </a:r>
            <a:r>
              <a:rPr lang="en-US" sz="3600" b="1" dirty="0">
                <a:solidFill>
                  <a:srgbClr val="3E0000"/>
                </a:solidFill>
              </a:rPr>
              <a:t>If I am lifted up, all peoples will be </a:t>
            </a:r>
            <a:endParaRPr lang="en-US" sz="3600" b="1" dirty="0" smtClean="0">
              <a:solidFill>
                <a:srgbClr val="3E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3E0000"/>
                </a:solidFill>
              </a:rPr>
              <a:t>drawn </a:t>
            </a:r>
            <a:r>
              <a:rPr lang="en-US" sz="3600" b="1" dirty="0">
                <a:solidFill>
                  <a:srgbClr val="3E0000"/>
                </a:solidFill>
              </a:rPr>
              <a:t>to Me</a:t>
            </a:r>
            <a:r>
              <a:rPr lang="en-US" sz="3600" dirty="0">
                <a:solidFill>
                  <a:srgbClr val="3E0000"/>
                </a:solidFill>
              </a:rPr>
              <a:t>.” </a:t>
            </a:r>
            <a:endParaRPr lang="en-US" sz="3600" dirty="0" smtClean="0">
              <a:solidFill>
                <a:srgbClr val="3E0000"/>
              </a:solidFill>
            </a:endParaRPr>
          </a:p>
          <a:p>
            <a:pPr algn="ctr"/>
            <a:r>
              <a:rPr lang="en-US" sz="3600" baseline="30000" dirty="0" smtClean="0"/>
              <a:t>John </a:t>
            </a:r>
            <a:r>
              <a:rPr lang="en-US" sz="3600" baseline="30000" dirty="0"/>
              <a:t>12:32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Mark 9: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Mark 9: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46703" b="91408"/>
          <a:stretch/>
        </p:blipFill>
        <p:spPr bwMode="auto">
          <a:xfrm>
            <a:off x="0" y="0"/>
            <a:ext cx="2209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9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5084624"/>
            <a:ext cx="91440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pitchFamily="82" charset="0"/>
              </a:rPr>
              <a:t>Because some think </a:t>
            </a:r>
          </a:p>
          <a:p>
            <a:pPr algn="ctr"/>
            <a:r>
              <a:rPr lang="en-US" sz="5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pitchFamily="82" charset="0"/>
              </a:rPr>
              <a:t>i</a:t>
            </a:r>
            <a:r>
              <a:rPr lang="en-US" sz="5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pitchFamily="82" charset="0"/>
              </a:rPr>
              <a:t>t means doing nothing!</a:t>
            </a:r>
            <a:endParaRPr lang="en-US" sz="5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0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2395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Edwardian Script ITC" panose="030303020407070D0804" pitchFamily="66" charset="0"/>
              </a:rPr>
              <a:t>What to do while we Wait</a:t>
            </a:r>
            <a:endParaRPr lang="en-US" sz="6600" b="1" dirty="0">
              <a:latin typeface="Edwardian Script ITC" panose="030303020407070D08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334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REMEMBER </a:t>
            </a:r>
            <a:r>
              <a:rPr lang="en-US" sz="4800" dirty="0">
                <a:solidFill>
                  <a:schemeClr val="bg1"/>
                </a:solidFill>
              </a:rPr>
              <a:t>WHAT GOD </a:t>
            </a:r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HAS </a:t>
            </a:r>
            <a:r>
              <a:rPr lang="en-US" sz="4800" dirty="0">
                <a:solidFill>
                  <a:schemeClr val="bg1"/>
                </a:solidFill>
              </a:rPr>
              <a:t>DONE IN THE </a:t>
            </a:r>
            <a:r>
              <a:rPr lang="en-US" sz="4800" dirty="0" smtClean="0">
                <a:solidFill>
                  <a:schemeClr val="bg1"/>
                </a:solidFill>
              </a:rPr>
              <a:t>PAST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2395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Edwardian Script ITC" panose="030303020407070D0804" pitchFamily="66" charset="0"/>
              </a:rPr>
              <a:t>What to do while we Wait</a:t>
            </a:r>
            <a:endParaRPr lang="en-US" sz="6600" b="1" dirty="0">
              <a:latin typeface="Edwardian Script ITC" panose="030303020407070D08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5054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CONTINUE TO PRAY!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8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2395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Edwardian Script ITC" panose="030303020407070D0804" pitchFamily="66" charset="0"/>
              </a:rPr>
              <a:t>What to do while we Wait</a:t>
            </a:r>
            <a:endParaRPr lang="en-US" sz="6600" b="1" dirty="0">
              <a:latin typeface="Edwardian Script ITC" panose="030303020407070D08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5054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READ GOD’S WORD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2395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Edwardian Script ITC" panose="030303020407070D0804" pitchFamily="66" charset="0"/>
              </a:rPr>
              <a:t>What to do while we Wait</a:t>
            </a:r>
            <a:endParaRPr lang="en-US" sz="6600" b="1" dirty="0">
              <a:latin typeface="Edwardian Script ITC" panose="030303020407070D08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5054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FOCUS ON THE PROMISES OF GOD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2395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Edwardian Script ITC" panose="030303020407070D0804" pitchFamily="66" charset="0"/>
              </a:rPr>
              <a:t>What to do while we Wait</a:t>
            </a:r>
            <a:endParaRPr lang="en-US" sz="6600" b="1" dirty="0">
              <a:latin typeface="Edwardian Script ITC" panose="030303020407070D08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5054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SING YOUR FAVORITE SONGS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2395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Edwardian Script ITC" panose="030303020407070D0804" pitchFamily="66" charset="0"/>
              </a:rPr>
              <a:t>What to do while we Wait</a:t>
            </a:r>
            <a:endParaRPr lang="en-US" sz="6600" b="1" dirty="0">
              <a:latin typeface="Edwardian Script ITC" panose="030303020407070D08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562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VISIT THE HOMEBOUND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"/>
          <a:stretch/>
        </p:blipFill>
        <p:spPr bwMode="auto">
          <a:xfrm>
            <a:off x="0" y="0"/>
            <a:ext cx="9144000" cy="65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27"/>
          <a:stretch/>
        </p:blipFill>
        <p:spPr bwMode="auto">
          <a:xfrm>
            <a:off x="0" y="6227379"/>
            <a:ext cx="9144000" cy="62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210615"/>
            <a:ext cx="9144000" cy="646331"/>
          </a:xfrm>
          <a:prstGeom prst="rect">
            <a:avLst/>
          </a:prstGeom>
          <a:solidFill>
            <a:srgbClr val="385723">
              <a:alpha val="4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9900"/>
                </a:solidFill>
              </a:rPr>
              <a:t>In Helping others we help ourselves</a:t>
            </a:r>
            <a:endParaRPr lang="en-US" sz="36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ovie Only God C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3368" r="5726" b="3790"/>
          <a:stretch/>
        </p:blipFill>
        <p:spPr bwMode="auto">
          <a:xfrm>
            <a:off x="1395663" y="-10762"/>
            <a:ext cx="6424863" cy="68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09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9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5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what only God can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7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67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you have not because you ask no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6" b="2321"/>
          <a:stretch/>
        </p:blipFill>
        <p:spPr bwMode="auto">
          <a:xfrm>
            <a:off x="0" y="24063"/>
            <a:ext cx="9144000" cy="656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rgbClr val="000000">
              <a:alpha val="4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What do you want God to do 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in </a:t>
            </a:r>
            <a:r>
              <a:rPr lang="en-US" sz="3600" b="1" dirty="0">
                <a:solidFill>
                  <a:srgbClr val="FFFF00"/>
                </a:solidFill>
              </a:rPr>
              <a:t>your life today, that only He can </a:t>
            </a:r>
            <a:r>
              <a:rPr lang="en-US" sz="3600" b="1" dirty="0" smtClean="0">
                <a:solidFill>
                  <a:srgbClr val="FFFF00"/>
                </a:solidFill>
              </a:rPr>
              <a:t>do?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7401" y="24063"/>
            <a:ext cx="33641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APPLICATION</a:t>
            </a:r>
            <a:endParaRPr lang="en-US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4710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317959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When you say “I can’t” </a:t>
            </a:r>
            <a:endParaRPr lang="en-US" sz="4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is </a:t>
            </a:r>
            <a:r>
              <a:rPr lang="en-US" sz="4400" b="1" dirty="0">
                <a:solidFill>
                  <a:schemeClr val="bg1"/>
                </a:solidFill>
              </a:rPr>
              <a:t>when God says, “I can</a:t>
            </a:r>
            <a:r>
              <a:rPr lang="en-US" sz="4400" b="1" dirty="0" smtClean="0">
                <a:solidFill>
                  <a:schemeClr val="bg1"/>
                </a:solidFill>
              </a:rPr>
              <a:t>!”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57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&quot;The hardest part is waiti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064" y="4868328"/>
            <a:ext cx="913093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HARDEST PART IS WAITING</a:t>
            </a:r>
          </a:p>
          <a:p>
            <a:pPr algn="ctr"/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ACTS 1:4-8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377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4314"/>
            <a:ext cx="9144000" cy="3363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/>
              <a:t>4</a:t>
            </a:r>
            <a:r>
              <a:rPr lang="en-US" sz="4000" b="1" dirty="0"/>
              <a:t>And being assembled together with </a:t>
            </a:r>
            <a:r>
              <a:rPr lang="en-US" sz="4000" b="1" i="1" dirty="0"/>
              <a:t>them,</a:t>
            </a:r>
            <a:r>
              <a:rPr lang="en-US" sz="4000" b="1" dirty="0"/>
              <a:t> He commanded them not to depart from Jerusalem, </a:t>
            </a:r>
            <a:r>
              <a:rPr lang="en-US" sz="4000" b="1" dirty="0" smtClean="0"/>
              <a:t>but </a:t>
            </a:r>
            <a:r>
              <a:rPr lang="en-US" sz="4000" b="1" u="sng" dirty="0"/>
              <a:t>to wait</a:t>
            </a:r>
            <a:r>
              <a:rPr lang="en-US" sz="4000" b="1" dirty="0"/>
              <a:t> for the </a:t>
            </a:r>
            <a:r>
              <a:rPr lang="en-US" sz="4000" b="1" u="sng" dirty="0"/>
              <a:t>Promise</a:t>
            </a:r>
            <a:r>
              <a:rPr lang="en-US" sz="4000" b="1" dirty="0"/>
              <a:t> of the Father,</a:t>
            </a:r>
            <a:r>
              <a:rPr lang="en-US" sz="4000" dirty="0"/>
              <a:t> "which," </a:t>
            </a:r>
            <a:r>
              <a:rPr lang="en-US" sz="4000" i="1" dirty="0"/>
              <a:t>He said,</a:t>
            </a:r>
            <a:r>
              <a:rPr lang="en-US" sz="4000" dirty="0"/>
              <a:t> "you have heard from Me; </a:t>
            </a:r>
            <a:r>
              <a:rPr lang="en-US" sz="4000" baseline="30000" dirty="0"/>
              <a:t>5</a:t>
            </a:r>
            <a:r>
              <a:rPr lang="en-US" sz="4000" dirty="0"/>
              <a:t> for John truly baptized with water, but </a:t>
            </a:r>
            <a:r>
              <a:rPr lang="en-US" sz="4000" b="1" dirty="0"/>
              <a:t>you shall be baptized with the Holy Spirit not many days from now</a:t>
            </a:r>
            <a:r>
              <a:rPr lang="en-US" sz="4000" dirty="0"/>
              <a:t>."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3954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Acts 1:4-8</a:t>
            </a:r>
          </a:p>
        </p:txBody>
      </p:sp>
    </p:spTree>
    <p:extLst>
      <p:ext uri="{BB962C8B-B14F-4D97-AF65-F5344CB8AC3E}">
        <p14:creationId xmlns:p14="http://schemas.microsoft.com/office/powerpoint/2010/main" val="419885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</TotalTime>
  <Words>354</Words>
  <Application>Microsoft Office PowerPoint</Application>
  <PresentationFormat>On-screen Show (4:3)</PresentationFormat>
  <Paragraphs>59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Bell MT</vt:lpstr>
      <vt:lpstr>Calibri</vt:lpstr>
      <vt:lpstr>Calibri Light</vt:lpstr>
      <vt:lpstr>Edwardian Script ITC</vt:lpstr>
      <vt:lpstr>Gabriola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Kellcy</dc:creator>
  <cp:lastModifiedBy>Walt Kellcy</cp:lastModifiedBy>
  <cp:revision>30</cp:revision>
  <cp:lastPrinted>2019-03-10T00:59:16Z</cp:lastPrinted>
  <dcterms:created xsi:type="dcterms:W3CDTF">2019-03-07T22:33:51Z</dcterms:created>
  <dcterms:modified xsi:type="dcterms:W3CDTF">2019-03-10T01:06:02Z</dcterms:modified>
</cp:coreProperties>
</file>