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0"/>
  </p:handoutMasterIdLst>
  <p:sldIdLst>
    <p:sldId id="264" r:id="rId2"/>
    <p:sldId id="260" r:id="rId3"/>
    <p:sldId id="265" r:id="rId4"/>
    <p:sldId id="266" r:id="rId5"/>
    <p:sldId id="261" r:id="rId6"/>
    <p:sldId id="293" r:id="rId7"/>
    <p:sldId id="262" r:id="rId8"/>
    <p:sldId id="294" r:id="rId9"/>
    <p:sldId id="269" r:id="rId10"/>
    <p:sldId id="258" r:id="rId11"/>
    <p:sldId id="270" r:id="rId12"/>
    <p:sldId id="268" r:id="rId13"/>
    <p:sldId id="271" r:id="rId14"/>
    <p:sldId id="272" r:id="rId15"/>
    <p:sldId id="273" r:id="rId16"/>
    <p:sldId id="274" r:id="rId17"/>
    <p:sldId id="275" r:id="rId18"/>
    <p:sldId id="259" r:id="rId19"/>
    <p:sldId id="277" r:id="rId20"/>
    <p:sldId id="278" r:id="rId21"/>
    <p:sldId id="279" r:id="rId22"/>
    <p:sldId id="280" r:id="rId23"/>
    <p:sldId id="281" r:id="rId24"/>
    <p:sldId id="295" r:id="rId25"/>
    <p:sldId id="282" r:id="rId26"/>
    <p:sldId id="283" r:id="rId27"/>
    <p:sldId id="284" r:id="rId28"/>
    <p:sldId id="285" r:id="rId29"/>
    <p:sldId id="286" r:id="rId30"/>
    <p:sldId id="289" r:id="rId31"/>
    <p:sldId id="287" r:id="rId32"/>
    <p:sldId id="288" r:id="rId33"/>
    <p:sldId id="290" r:id="rId34"/>
    <p:sldId id="291" r:id="rId35"/>
    <p:sldId id="292" r:id="rId36"/>
    <p:sldId id="296" r:id="rId37"/>
    <p:sldId id="297" r:id="rId38"/>
    <p:sldId id="298" r:id="rId39"/>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0602"/>
    <a:srgbClr val="2E0A04"/>
    <a:srgbClr val="671609"/>
    <a:srgbClr val="78370A"/>
    <a:srgbClr val="8899B2"/>
    <a:srgbClr val="321900"/>
    <a:srgbClr val="4C2600"/>
    <a:srgbClr val="C5E0B4"/>
    <a:srgbClr val="0C0600"/>
    <a:srgbClr val="6C3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1" d="100"/>
          <a:sy n="61" d="100"/>
        </p:scale>
        <p:origin x="66" y="1098"/>
      </p:cViewPr>
      <p:guideLst/>
    </p:cSldViewPr>
  </p:slideViewPr>
  <p:notesTextViewPr>
    <p:cViewPr>
      <p:scale>
        <a:sx n="1" d="1"/>
        <a:sy n="1" d="1"/>
      </p:scale>
      <p:origin x="0" y="0"/>
    </p:cViewPr>
  </p:notesTextViewPr>
  <p:sorterViewPr>
    <p:cViewPr>
      <p:scale>
        <a:sx n="100" d="100"/>
        <a:sy n="100" d="100"/>
      </p:scale>
      <p:origin x="0" y="-204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71054"/>
          </a:xfrm>
          <a:prstGeom prst="rect">
            <a:avLst/>
          </a:prstGeom>
        </p:spPr>
        <p:txBody>
          <a:bodyPr vert="horz" lIns="94221" tIns="47111" rIns="94221" bIns="47111" rtlCol="0"/>
          <a:lstStyle>
            <a:lvl1pPr algn="r">
              <a:defRPr sz="1200"/>
            </a:lvl1pPr>
          </a:lstStyle>
          <a:p>
            <a:fld id="{7601A92D-515F-40BC-B376-92A1C25398CE}" type="datetimeFigureOut">
              <a:rPr lang="en-US" smtClean="0"/>
              <a:t>10/7/2018</a:t>
            </a:fld>
            <a:endParaRPr lang="en-US"/>
          </a:p>
        </p:txBody>
      </p:sp>
      <p:sp>
        <p:nvSpPr>
          <p:cNvPr id="4" name="Footer Placeholder 3"/>
          <p:cNvSpPr>
            <a:spLocks noGrp="1"/>
          </p:cNvSpPr>
          <p:nvPr>
            <p:ph type="ftr" sz="quarter" idx="2"/>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3"/>
            <a:ext cx="3077739" cy="471053"/>
          </a:xfrm>
          <a:prstGeom prst="rect">
            <a:avLst/>
          </a:prstGeom>
        </p:spPr>
        <p:txBody>
          <a:bodyPr vert="horz" lIns="94221" tIns="47111" rIns="94221" bIns="47111" rtlCol="0" anchor="b"/>
          <a:lstStyle>
            <a:lvl1pPr algn="r">
              <a:defRPr sz="1200"/>
            </a:lvl1pPr>
          </a:lstStyle>
          <a:p>
            <a:fld id="{20DFEAAA-236F-4DFF-8AE8-60EBFAB66236}" type="slidenum">
              <a:rPr lang="en-US" smtClean="0"/>
              <a:t>‹#›</a:t>
            </a:fld>
            <a:endParaRPr lang="en-US"/>
          </a:p>
        </p:txBody>
      </p:sp>
    </p:spTree>
    <p:extLst>
      <p:ext uri="{BB962C8B-B14F-4D97-AF65-F5344CB8AC3E}">
        <p14:creationId xmlns:p14="http://schemas.microsoft.com/office/powerpoint/2010/main" val="14578752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5T00:33:28.443"/>
    </inkml:context>
    <inkml:brush xml:id="br0">
      <inkml:brushProperty name="width" value="0.1" units="cm"/>
      <inkml:brushProperty name="height" value="0.6" units="cm"/>
      <inkml:brushProperty name="color" value="#744D26"/>
      <inkml:brushProperty name="ignorePressure" value="1"/>
      <inkml:brushProperty name="inkEffects" value="pencil"/>
    </inkml:brush>
  </inkml:definitions>
  <inkml:trace contextRef="#ctx0" brushRef="#br0">1 0,'4'0,"3"2,5 1,3 1,-2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5T00:34:32.805"/>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1 0,'2'2,"1"3,2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5T00:32:13.007"/>
    </inkml:context>
    <inkml:brush xml:id="br0">
      <inkml:brushProperty name="width" value="0.05" units="cm"/>
      <inkml:brushProperty name="height" value="0.3" units="cm"/>
      <inkml:brushProperty name="color" value="#744D26"/>
      <inkml:brushProperty name="ignorePressure" value="1"/>
      <inkml:brushProperty name="inkEffects" value="pencil"/>
    </inkml:brush>
    <inkml:brush xml:id="br1">
      <inkml:brushProperty name="width" value="0.1" units="cm"/>
      <inkml:brushProperty name="height" value="0.6" units="cm"/>
      <inkml:brushProperty name="color" value="#996633"/>
      <inkml:brushProperty name="ignorePressure" value="1"/>
      <inkml:brushProperty name="inkEffects" value="pencil"/>
    </inkml:brush>
    <inkml:brush xml:id="br2">
      <inkml:brushProperty name="width" value="0.1" units="cm"/>
      <inkml:brushProperty name="height" value="0.6" units="cm"/>
      <inkml:brushProperty name="color" value="#744D26"/>
      <inkml:brushProperty name="ignorePressure" value="1"/>
      <inkml:brushProperty name="inkEffects" value="pencil"/>
    </inkml:brush>
    <inkml:brush xml:id="br3">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64 194,'0'0</inkml:trace>
  <inkml:trace contextRef="#ctx0" brushRef="#br1" timeOffset="-151545.271">1624 339,'2'0,"4"0,3 0,1 2,0 2,-1 2,1 0,3-1,3-2,0 0,1-2,2 2,4 1,-1-1,0-1,-2 0,-4 2,-3 0,5-1,2 0,0 1,1 1,1-1,-5 3,1 2,-2 1,-3-1,-2 1,-1-1,0-1,2 2,0-1,2 1,0-2,4 1,1 3,-1 1,0-3,-3 0,-4 1,3 1,0 1,0-2,0 0,0-1,-2-1,0-2,-1-1,0 3,-2-1,0 3,-1-3,5 2,2-2,1 0,0 0,1-2,-1-2,0-2,3-1,0-1,-3-3,-10-1,-7-2,-8-1,-3 2,-3 1,-2 1,0-3,-3-2,0-1,-2 0,0 2,-4 3,0 1,2 1,2 2,3 0,1-3,2 0,-2 0,0-1,0-1,0 0,1 0,1-1,1 2,2-2,-1-2,1-2,1-5,2-3,3 0,0 0,1 1,-1 0,1 1,-2 3,1-2,2 0,-1 2,0 0,-1 3,-4 0,-4 3,-1 1,-1 2,1 3,-1 0,1 1,0 0,-2 1,-1-1,0 0,2 1,0-1,0 0,2 0,-4 0,3 0</inkml:trace>
  <inkml:trace contextRef="#ctx0" brushRef="#br1" timeOffset="-147147.826">1906 459,'4'0,"4"0,8 0,4 2,0 1,-1-1,-2 0,-1 0,-2-1,1-1,0 1,-1-1,0-1,-3 3,-1 1,-2 4,-1 0,-1 2,0 1,1 0,4 2,2 0,0-2,1 0,-3 1,0 0,-3 0,0-2,0-3,-1 0,2-1,0-2</inkml:trace>
  <inkml:trace contextRef="#ctx0" brushRef="#br1" timeOffset="-144868.372">2231 651,'0'-2,"0"-3,-4 0,-1-1,-3-1,1-2,0-2,-2 1,1 0,0 2,-1 2,0 0,-4 0,-5-7,-6 0,-1 0,-2 2,1 1,3 2,4 2,5 1,2 1,2 0,0 2,-2 1,-1 1,1-2,1-1,1-1,-1 0,0 0,0 1,-1 1,2 1</inkml:trace>
  <inkml:trace contextRef="#ctx0" brushRef="#br0" timeOffset="-20747.314">1882 386,'0'0,"-2"0,-3 0,-2 0,-3 0,2-4,-3-1,0-2,1 0,-1 2,2-1,1 1,-1 1,1-1,0 1,-1 0,-2 2,-2 0,-1 2,0-1,1 1,0 1,0-1,1 0,-3 0,2-2,2 0,1-3,2 0,-1 1,-1 1,2-1,0 1,-1 0,-3 0,-1 2,-1 0,0 1,1 0,0 0,0 0,-1 1,-1-1,0-4,1-2,1 1,0 1,2-1,2 0,-3 1,2 2</inkml:trace>
  <inkml:trace contextRef="#ctx0" brushRef="#br2" timeOffset="92633.588">2339 628,'-2'0,"-5"0,-3 0,-2 0,-1 0,0 0,0 0,0 0,-2-2,0-1,0-2,1 1,2-5,2 1,2-1,3-1,0-1,-2 1,1 1,-2-1,-1 0,0 2,-1-1,2-2,-1 1,2-1,0 1,1-2,-1 3,0 2,0 0,-3 2,1-1,0 1,-1 2,-1 0,0 2,-1-2,0 0,0 1,4 0,6 1,4 0,5 1,3 0,1 0,4 0,-1 2,-1 3,-1 2,-2 2,-3 2,-2 3,-1-1,0 0,1-3,-1-1,-1 0,2-1,-1-1,2 0,3-3,2-1,2-1,0-1,1-1,-1-1,0 1,1 0,0 1,-2 4,-1 2,-2 5,0 2,0-2,1-2,0-3,3-3,1-2,1-1,-1-2,0 1,-1-1,-1 1,1-1,-5 1,-8 0,-5 0,-5 0,-4 0,-2 0,6 0,6 0,1 0,-2 0,-2 0,-2 0,-2 0,0 0,-1 0,-2-4,-1-2,0 1,0 1,2 1,2-1,1 0,2-1,1 0,1-1,2-1,-3-1,0 1,2-2,-2 1,2 0,1-3,1-1,0 1,-1 0,-1 1,0-1,0 2,-1 0,0 2,-2 0,-3-3,-3-2,1 1,1 1,1-1,0 3,3-1,-1 2,2 0,1 1,-2 2,-3 1,-2 2,0 0,-1 1,0 0,1 1,1-1,-3 0,0 0,0 0,1 1,1-1,0 0,1 0,-3 0,0 0,1 0,0 0,1-1,0 1,0-2,-1 0,-1-1,1 1,0 1,0 0,1 0,1 1,4-4,5-1,6-1,4 2,3 1,4 1,1 1,3 1,-2 2,-1 1,-2 0,1 0,1-2,-1 1,0-2,-1 0,-1 0,5 4,-2 4,0-1,-2 0,-4-2,-4-4,-5-2,-4-3,-6 0,-4 0,0-2,-1-1,3-4,1-1,0 0,0 1,-2 1,1 2,1 1,2 0,0 2,0 1,2-1,-1 1,0 1,-2 1,-2 0,-2 2,0-1,0 2,0-1,1 0,0 0,1 0,-2 0,-1 0,0 0,1 0,1 0,0 0,1 0,-3 0,1 0,1 0</inkml:trace>
  <inkml:trace contextRef="#ctx0" brushRef="#br2" timeOffset="103816.085">1762 326,'0'-2,"-2"0,-3-1,-3 1,1-1,-1-1,-4 1,0 1,-2-2,0 1,1 0,0-2,0 1,-2 1,0-4,1 0,0 1,0 0,1 0,1 2,0-1,-2 0,-1 2,3-2,0 1,3-1,1 0,2-1,-1 0,2 0,-1 1,-1 0,0-2,-2 0,-2 1,-2 1,1 2,-1 1,0 2,0 0,-1 0,-1 0,0 0,1 1,0-1,1 0,1 0,-2 0,-1 0,0 0,1 0,1 0,0 0,1 0,-1 0,-1 0,0 0,-1 0,1 0,1 0,0 0,0 0,-1 0,-1 0,1 0,0 0,0 0,1 0,1 0,-2 0,-1 0,0 0,1 0,1 0,0 0,1 0,0 0,-2 0,-1 0,0 0,1 0,1 0,0 0,0 0,-1 0,-1 0,1 0,0 0,0 0,2 0,-1 0,-1 0,-1 0,1 0,-1 0,2 0,0 0,1 0,-2 0,-1 0,0 0,1 0,1 0,0 0,0 0,1 0,-2 0,-1 0,1 0,0 0,1 0,0 0,0 0,-1 0,-1 0,1 0,0 0,0 0,1 0,1 0,-2 0,-1 0,0 0,1 0,1 0,0 0,0 0,-1 0,0 0,-1 0,1 0,1 0,0 0,0 0,1 0,-2 0,-1 0,7 0,6 0,6 0,4 0,3 0,1 0,2 0,-1 0,2 0,1 0,-1 0,0 0,-2 0,0 0,0 0,1 0,1 0,-1 0,0 0,0 0,-1 0,-1 0,2 0,1 0,2 0,-1 0,0 0,1 0,0 0,-1 0,-2 0,0 0,-1 0,-1 0,0 0,2 0,1 0,-1 0,0 0,0 0,-2 0,1 0,1 0,1 0,-1 0,0 0,0 0,-3 2,-1 1,-1-1,3 0,1 0,1-1,-1-1,0 0,0 0,0 0,1 0,1 0,0 0,-1 0,0 0,-2 0,1 0,-1 0,2 0,1 0,-1 0,0 0,0 0,-1 0,-1 0,2 0,1 0,0 0,-1 0,-1 0,0 0,-1 0,3 0,-1 0,1 0,-1 0,-1 0,0 0,0 0,1 0,1 0,-1 0,-2 2,-1 1,-1 0,1-1,-1 1,2 1,1-1,1-1,1 0,-1-1,0-1,-1 0,-1 0,3 0,-1 0,1 0,-1-1,0 1,-4 2,0 1,0 0,1 1,3 0,-1 1,1 1,-1 0,0 0,0 2,-1 1,2-2,1-2,-3 0,0 0,-2-2,1-1,0 2,1-1,1 0,0 1,-1 0,-1-1,0 0,1-2,0 0,-1-1,3 0,1 0,0 2,-1 1,-1-1,0 0,0-1,1 0,1 0,0-1,-1 0,-1 0,0 0,-1 0,1 0,1 0,-2 0</inkml:trace>
  <inkml:trace contextRef="#ctx0" brushRef="#br2" timeOffset="108676.368">1954 423,'-2'0,"-2"0,-4 0,1-2,-2-1,0 1,1-3,-2 1,0-1,-2-5,-1-1,0 0,2 0,-2 2,0 3,2 0,1 1,2-1,0 1,2-1,0 1,-2 1,2-1,-2 1,0 1,-4 0,-1 2,1-4,1-1,0 1,0 1,0 1,-1 1,-2-1,0 0,-1 1,1 0,0 1,2 0,-1 1,-1 0,-1 0,0 0,1 0,1 0,0 0,1 0,-3 0,1 0,-1 0,1 0,3-2,3-2,5-2,5 1,6 2,4 0,2 2,1 0,-1 1,0 0,-1 0,2 0,1 1,-4-3,-6-1,-8 1,-4 0,-4 0,-3 1,0 1,0 0,-3 0,0 0,1 0,0 0,2 0,0 0,0 0,1 0,-2 0,-1 0,1 0,2 0</inkml:trace>
  <inkml:trace contextRef="#ctx0" brushRef="#br2" timeOffset="116543.993">2303 639,'2'0,"1"5,0 2,-1 3,0-2,-4-8,0-4,-3-3,1-2,-3 1,1 0,0 1,0 0,-3 0,0 1,2-2,4 1,5 1,3 3,4 0,2 2,1 1,1 0,0 0,2 0,0 1,0-1,0 0,-2 0,0 0,0 0,-5 0,-5 0,-4 2,-3 1,-4 0,-2-1,-3-1,-2 0,0-1,0 1,1-1,0 0,1-1,1 1,-2 0,-1 0,1 0,0 0,0 0,1 0,1 0,4 0,5 0,6 0,4 0,3 0,4 0,2 0,-1 0,0 0,0 0,-2 0,0 0,0 0,1 0,1 0,-1 0,0 0,0 0,-2 0,1 0,1 0,1 0,-1 0,0 0,0 0,-1 0,-1 0,2 0,1 0,0 0,-1 0,-1 0,0 2,-3 3,-2 3,-4 1,-3 0,-5-2,-1-4,-2-3,-2-1,-4 0,-1-1,2-1,0 0,1-1,0 2,-1 0,1 2,-3-1,-1 1,1 0,0 0,0 0,1 0,1 1,-3-1,1 0,-1 0,3-2,1-1,1 0,0 1,1-1,1-1,-1 1,-3 0,1 0,0-1,0 1,0 1,-1 1,2 0</inkml:trace>
  <inkml:trace contextRef="#ctx0" brushRef="#br3" timeOffset="150986.292">2376 314,'0'-2,"0"-4,-2-2,-3 0,-3 2,-1 2,-4 2,-2 1,0 1,1 0,0 0,0 0,1 1,-1-1,-1 0,0 0,1-2,1-1,2-1,2-1,-1 1,0 1,-2-1,-2 0,0 1,2-1,3-2,2 0,-1-1,1-4,0 1,-1 2,-3 2,-2 2,-1 2,0 1,1 1,0 0,0 0,-2 1,0-1,1 0,0 0,0 1,1-1,1 0,-2 0,-1 0,3 2,8 0,9 1,4-1,3 1,1 1,3-1,1-1,-1 0,-1-2,0 1,-2 1,0 3,1 2,1 0,-1-1,-2 1,-3 0,-2 0,-1 3,-1 1,1 1,-3 1,0-1,-2 1,0 0,-1 1,0 1,0 0,-1-5,-1-4,-1-7,-2-4,0-2,-1-1,0 0,-2 0,-3 3,1-1,0 1,0 1,1 0,1 0,-1 0,1 0,1 0,-4 0,-1 2,-1 1,1-2,2 0,2-4,0 0,0 0,1 0,-1 1,-2 2,-2 1,-1 1,-1 1,-1 1,1-2,2 0,-2-1,-1 2,7-5,7 0,5-4,4 0,8 2,2 0,0 2,2-1,1 1,-1 0,-2 1,-2 0,-1 2,-2 2,4 0,0 1,0 0,5 0,1 0,-2 0,-2 1,-2-1,-4 2,-5 3,-3 2,-4 5,-3 2,-3-2,-1 0,1-1,2 0,0 1,0-2,-3-3,-2-3,-3-1,-3-2,-2-1,-1 0,1-1,-2 1,1-1,3-1,2-1,3-2,1 0,1-1,1 0,-1 2,0-1,0 0,1-3,-2 0,-3-1,-1 2,2-1,0 1,0 1,-1 0,0 2,-2-1,-2 0,3 0,1 0,0 1,0 1,-1 1,1 1,2-1,0-1,-3 1,-1 0,0 1,4 0,8 1,5 0,5 0,3 0,-1 2,0 1,0-1,0 0,-2 2,0 0,3-1,-2 1,1 0,-1 0,-1 0,0 1,0-2,-2 2,1-1,1 3,2 3,3 2,0-2,-3 0,0-2,-2 0,-2-2,0 1,-1 1,1-1,0 2,3 0,1 0,-1 1,-1-1,2 0,-1-2,1-2,1-2,-2-1</inkml:trace>
  <inkml:trace contextRef="#ctx0" brushRef="#br3" timeOffset="154022.546">2412 243,'-2'0,"-1"-3,-4 1,0-3,-2 0,-1 1,1-1,0 0,0 1,-1 0,-1 0,0-2,-3 1,0 1,-1 1,1 2,0 0,1 1,0 0,-1 0,-1 0,0 0,1 0,1 0,2 1</inkml:trace>
  <inkml:trace contextRef="#ctx0" brushRef="#br3" timeOffset="163848.039">1894 183,'2'0,"3"0,2 0,3 0,1 0,1 0,2 0,1 0,1 0,-2 2,0 2,-3 3,-1 3,-1 3,-1 1,2-1,-1-1,-2 0,0-3,-1 0,1 0,-2 0,1-1,-1 1,2-2,-2 2,-1 1,1 0,-1-1,0 1,-2 1,-1 0,0 0,-3-1,-2-3,-2-4,-1-3,-1-2,0-1,2-4,-2-2,0-1,-1-4,2 0,-1 1,2 1,-1 0,1 1,-1 0,2-1,1 0,-1-1,-2 0,1 1,-3 3,-2 2,-1 3,0 1,-1 2,0 1,0 1,1-1,-3 1,1-1,-1 1,1-1,0 0,1 0,1 0,-3 0,1 0,-1 0,1 0,1 0,0 0,0 0,-1 0,-1 0,1 0,0 0,1 0,2-2,1-1,2-1,1-1,-1 1,-3 1,-2 1,0 1,0 0,-1 1,1 0,1 1,-3-1,0 0,0 0,5 0,8 0,7 0,4 0,3 0,1 0,1 0,0 0,1 0,1 0,-1 0,-1 0,0 0,-1 0,0 0,-1 0,2 0,0 0,1 0,-1 0,-1 0,0 0,0 0,-3 2,1 1,5 4,4 0,3 0,5-4,2-4,-2-3,-1-1,-4-3,1-4,8-6,5 0,5 1,7-1,1 1,1-1,5-3,-2 1,-6 5,-7 2,-9 4,-8 3,-5 1,-1 1,0 1,6 1,1 2,3-1,-1 1,-4 1,-3-1,-4 0,-1 0,-1 0,1 0,-1 1,0-1,-1 0,-1 0,0 0,2-1,1 1,-1 0,0 0,0 0,-1 0,-1 0,3 0,1 0,2 0,-4 2,-1 1,-3 2,-2 2,-1 4,1 0,1 0,-1 1,1-3,1-1,1-4,1-1,0-2,2-1,1 0,0 0,1-1,0 1,6-1,1 1,3 0,2-2,0-1,-4 0,-1 1,-3 0,-1-1,-1 0,-2 1,-2 0,-2 4,-3 5,-1 3,-3 1,-2 2,-2 0,0 0,-2 2,1 0,-1 0,3-3,2-5,10-8,3-6,4-2,-2-1,-3 1,-9 2,-9 4,-5 3,-8 3,-6 5,-3 4,1-1,-1 1,3-3,2 0,0-2,2-3,1-1,2-1,1-1,5-3,9-3,8-3,3 0,9-4,2-1,-3 0,0 2,0 2,-1 1,-2 3,-2 1,-3 1,-1-1,-2 2,-1-2,-5 0,-4 1,-5 1,-8 0,-10 3,-3 2,-2-1,0 3,3-1,-1 4,3 0,3-1,4-2,3 1,4-2,2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5T00:39:53.864"/>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5T00:52:40.967"/>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0,'0'2,"0"3,0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5T00:52:45.170"/>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1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FA3E7A-8411-41B8-B019-9E993214873C}" type="datetimeFigureOut">
              <a:rPr lang="en-US" smtClean="0"/>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70615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FA3E7A-8411-41B8-B019-9E993214873C}" type="datetimeFigureOut">
              <a:rPr lang="en-US" smtClean="0"/>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151949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FA3E7A-8411-41B8-B019-9E993214873C}" type="datetimeFigureOut">
              <a:rPr lang="en-US" smtClean="0"/>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259456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FA3E7A-8411-41B8-B019-9E993214873C}" type="datetimeFigureOut">
              <a:rPr lang="en-US" smtClean="0"/>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268905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A3E7A-8411-41B8-B019-9E993214873C}" type="datetimeFigureOut">
              <a:rPr lang="en-US" smtClean="0"/>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3811324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FA3E7A-8411-41B8-B019-9E993214873C}" type="datetimeFigureOut">
              <a:rPr lang="en-US" smtClean="0"/>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49924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FA3E7A-8411-41B8-B019-9E993214873C}" type="datetimeFigureOut">
              <a:rPr lang="en-US" smtClean="0"/>
              <a:t>10/7/2018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74547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FA3E7A-8411-41B8-B019-9E993214873C}" type="datetimeFigureOut">
              <a:rPr lang="en-US" smtClean="0"/>
              <a:t>10/7/2018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271956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A3E7A-8411-41B8-B019-9E993214873C}" type="datetimeFigureOut">
              <a:rPr lang="en-US" smtClean="0"/>
              <a:t>10/7/2018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2076638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A3E7A-8411-41B8-B019-9E993214873C}" type="datetimeFigureOut">
              <a:rPr lang="en-US" smtClean="0"/>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209486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A3E7A-8411-41B8-B019-9E993214873C}" type="datetimeFigureOut">
              <a:rPr lang="en-US" smtClean="0"/>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E0D7-32B8-4448-8B55-B83975445B5F}" type="slidenum">
              <a:rPr lang="en-US" smtClean="0"/>
              <a:t>‹#›</a:t>
            </a:fld>
            <a:endParaRPr lang="en-US"/>
          </a:p>
        </p:txBody>
      </p:sp>
    </p:spTree>
    <p:extLst>
      <p:ext uri="{BB962C8B-B14F-4D97-AF65-F5344CB8AC3E}">
        <p14:creationId xmlns:p14="http://schemas.microsoft.com/office/powerpoint/2010/main" val="3526542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A3E7A-8411-41B8-B019-9E993214873C}" type="datetimeFigureOut">
              <a:rPr lang="en-US" smtClean="0"/>
              <a:t>10/7/2018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3E0D7-32B8-4448-8B55-B83975445B5F}" type="slidenum">
              <a:rPr lang="en-US" smtClean="0"/>
              <a:t>‹#›</a:t>
            </a:fld>
            <a:endParaRPr lang="en-US"/>
          </a:p>
        </p:txBody>
      </p:sp>
    </p:spTree>
    <p:extLst>
      <p:ext uri="{BB962C8B-B14F-4D97-AF65-F5344CB8AC3E}">
        <p14:creationId xmlns:p14="http://schemas.microsoft.com/office/powerpoint/2010/main" val="619964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3.png"/><Relationship Id="rId12" Type="http://schemas.openxmlformats.org/officeDocument/2006/relationships/customXml" Target="../ink/ink5.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4.png"/><Relationship Id="rId14" Type="http://schemas.openxmlformats.org/officeDocument/2006/relationships/customXml" Target="../ink/ink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alled to be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6263" cy="62048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6041571"/>
            <a:ext cx="9166262" cy="646331"/>
          </a:xfrm>
          <a:prstGeom prst="rect">
            <a:avLst/>
          </a:prstGeom>
          <a:noFill/>
        </p:spPr>
        <p:txBody>
          <a:bodyPr wrap="square" rtlCol="0">
            <a:spAutoFit/>
          </a:bodyPr>
          <a:lstStyle/>
          <a:p>
            <a:pPr algn="ctr"/>
            <a:r>
              <a:rPr lang="en-US" sz="3600" b="1" dirty="0"/>
              <a:t>Galatians 5:13-26</a:t>
            </a:r>
          </a:p>
        </p:txBody>
      </p:sp>
    </p:spTree>
    <p:extLst>
      <p:ext uri="{BB962C8B-B14F-4D97-AF65-F5344CB8AC3E}">
        <p14:creationId xmlns:p14="http://schemas.microsoft.com/office/powerpoint/2010/main" val="79061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ree&#10;&#10;Description generated with high confidence">
            <a:extLst>
              <a:ext uri="{FF2B5EF4-FFF2-40B4-BE49-F238E27FC236}">
                <a16:creationId xmlns:a16="http://schemas.microsoft.com/office/drawing/2014/main" id="{354DFD6B-EBE6-4773-A313-9E5BEB950D50}"/>
              </a:ext>
            </a:extLst>
          </p:cNvPr>
          <p:cNvPicPr>
            <a:picLocks noChangeAspect="1"/>
          </p:cNvPicPr>
          <p:nvPr/>
        </p:nvPicPr>
        <p:blipFill rotWithShape="1">
          <a:blip r:embed="rId2">
            <a:extLst>
              <a:ext uri="{28A0092B-C50C-407E-A947-70E740481C1C}">
                <a14:useLocalDpi xmlns:a14="http://schemas.microsoft.com/office/drawing/2010/main" val="0"/>
              </a:ext>
            </a:extLst>
          </a:blip>
          <a:srcRect r="77931" b="66736"/>
          <a:stretch/>
        </p:blipFill>
        <p:spPr>
          <a:xfrm>
            <a:off x="43804" y="0"/>
            <a:ext cx="1724766" cy="1733142"/>
          </a:xfrm>
          <a:prstGeom prst="rect">
            <a:avLst/>
          </a:prstGeom>
        </p:spPr>
      </p:pic>
      <p:pic>
        <p:nvPicPr>
          <p:cNvPr id="3" name="Picture 2" descr="A bowl of fruit&#10;&#10;Description generated with very high confidence">
            <a:extLst>
              <a:ext uri="{FF2B5EF4-FFF2-40B4-BE49-F238E27FC236}">
                <a16:creationId xmlns:a16="http://schemas.microsoft.com/office/drawing/2014/main" id="{0979EC69-09E0-4FD9-8E47-6930C875100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193" t="10579" r="6207"/>
          <a:stretch/>
        </p:blipFill>
        <p:spPr>
          <a:xfrm rot="17806334">
            <a:off x="1194892" y="362730"/>
            <a:ext cx="1697246" cy="1742370"/>
          </a:xfrm>
          <a:prstGeom prst="rect">
            <a:avLst/>
          </a:prstGeom>
        </p:spPr>
      </p:pic>
      <p:pic>
        <p:nvPicPr>
          <p:cNvPr id="9" name="Picture 8" descr="A close up of a tree&#10;&#10;Description generated with high confidence">
            <a:extLst>
              <a:ext uri="{FF2B5EF4-FFF2-40B4-BE49-F238E27FC236}">
                <a16:creationId xmlns:a16="http://schemas.microsoft.com/office/drawing/2014/main" id="{BF5E98A3-006E-4866-9124-7B301758C08D}"/>
              </a:ext>
            </a:extLst>
          </p:cNvPr>
          <p:cNvPicPr>
            <a:picLocks noChangeAspect="1"/>
          </p:cNvPicPr>
          <p:nvPr/>
        </p:nvPicPr>
        <p:blipFill rotWithShape="1">
          <a:blip r:embed="rId2">
            <a:extLst>
              <a:ext uri="{28A0092B-C50C-407E-A947-70E740481C1C}">
                <a14:useLocalDpi xmlns:a14="http://schemas.microsoft.com/office/drawing/2010/main" val="0"/>
              </a:ext>
            </a:extLst>
          </a:blip>
          <a:srcRect l="28352" r="41452" b="66736"/>
          <a:stretch/>
        </p:blipFill>
        <p:spPr>
          <a:xfrm>
            <a:off x="6784081" y="0"/>
            <a:ext cx="2359918" cy="1733142"/>
          </a:xfrm>
          <a:prstGeom prst="rect">
            <a:avLst/>
          </a:prstGeom>
        </p:spPr>
      </p:pic>
      <mc:AlternateContent xmlns:mc="http://schemas.openxmlformats.org/markup-compatibility/2006">
        <mc:Choice xmlns="" xmlns:aink="http://schemas.microsoft.com/office/drawing/2016/ink" xmlns:p14="http://schemas.microsoft.com/office/powerpoint/2010/main" Requires="p14 aink">
          <p:contentPart p14:bwMode="auto" r:id="rId4">
            <p14:nvContentPartPr>
              <p14:cNvPr id="30" name="Ink 29">
                <a:extLst>
                  <a:ext uri="{FF2B5EF4-FFF2-40B4-BE49-F238E27FC236}">
                    <a16:creationId xmlns:a16="http://schemas.microsoft.com/office/drawing/2014/main" id="{F6A60C3C-598C-44ED-95AB-E9D1694BED1D}"/>
                  </a:ext>
                </a:extLst>
              </p14:cNvPr>
              <p14:cNvContentPartPr/>
              <p14:nvPr/>
            </p14:nvContentPartPr>
            <p14:xfrm>
              <a:off x="3371127" y="1577233"/>
              <a:ext cx="18720" cy="5400"/>
            </p14:xfrm>
          </p:contentPart>
        </mc:Choice>
        <mc:Fallback>
          <p:pic>
            <p:nvPicPr>
              <p:cNvPr id="30" name="Ink 29">
                <a:extLst>
                  <a:ext uri="{FF2B5EF4-FFF2-40B4-BE49-F238E27FC236}">
                    <a16:creationId xmlns:a16="http://schemas.microsoft.com/office/drawing/2014/main" id="{F6A60C3C-598C-44ED-95AB-E9D1694BED1D}"/>
                  </a:ext>
                </a:extLst>
              </p:cNvPr>
              <p:cNvPicPr/>
              <p:nvPr/>
            </p:nvPicPr>
            <p:blipFill>
              <a:blip r:embed="rId5"/>
              <a:stretch>
                <a:fillRect/>
              </a:stretch>
            </p:blipFill>
            <p:spPr>
              <a:xfrm>
                <a:off x="3353487" y="1469233"/>
                <a:ext cx="54360" cy="22104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6">
            <p14:nvContentPartPr>
              <p14:cNvPr id="39" name="Ink 38">
                <a:extLst>
                  <a:ext uri="{FF2B5EF4-FFF2-40B4-BE49-F238E27FC236}">
                    <a16:creationId xmlns:a16="http://schemas.microsoft.com/office/drawing/2014/main" id="{1DDFDC8E-B0EE-474B-8667-45AAC69BF62B}"/>
                  </a:ext>
                </a:extLst>
              </p14:cNvPr>
              <p14:cNvContentPartPr/>
              <p14:nvPr/>
            </p14:nvContentPartPr>
            <p14:xfrm>
              <a:off x="3418647" y="2361673"/>
              <a:ext cx="5760" cy="6480"/>
            </p14:xfrm>
          </p:contentPart>
        </mc:Choice>
        <mc:Fallback>
          <p:pic>
            <p:nvPicPr>
              <p:cNvPr id="39" name="Ink 38">
                <a:extLst>
                  <a:ext uri="{FF2B5EF4-FFF2-40B4-BE49-F238E27FC236}">
                    <a16:creationId xmlns:a16="http://schemas.microsoft.com/office/drawing/2014/main" id="{1DDFDC8E-B0EE-474B-8667-45AAC69BF62B}"/>
                  </a:ext>
                </a:extLst>
              </p:cNvPr>
              <p:cNvPicPr/>
              <p:nvPr/>
            </p:nvPicPr>
            <p:blipFill>
              <a:blip r:embed="rId7"/>
              <a:stretch>
                <a:fillRect/>
              </a:stretch>
            </p:blipFill>
            <p:spPr>
              <a:xfrm>
                <a:off x="3401007" y="2253673"/>
                <a:ext cx="41400" cy="22212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8">
            <p14:nvContentPartPr>
              <p14:cNvPr id="45" name="Ink 44">
                <a:extLst>
                  <a:ext uri="{FF2B5EF4-FFF2-40B4-BE49-F238E27FC236}">
                    <a16:creationId xmlns:a16="http://schemas.microsoft.com/office/drawing/2014/main" id="{CC95718C-EAC6-4986-AB7F-D2E37A0A1CEF}"/>
                  </a:ext>
                </a:extLst>
              </p14:cNvPr>
              <p14:cNvContentPartPr/>
              <p14:nvPr/>
            </p14:nvContentPartPr>
            <p14:xfrm>
              <a:off x="548727" y="480313"/>
              <a:ext cx="1285920" cy="265320"/>
            </p14:xfrm>
          </p:contentPart>
        </mc:Choice>
        <mc:Fallback>
          <p:pic>
            <p:nvPicPr>
              <p:cNvPr id="45" name="Ink 44">
                <a:extLst>
                  <a:ext uri="{FF2B5EF4-FFF2-40B4-BE49-F238E27FC236}">
                    <a16:creationId xmlns:a16="http://schemas.microsoft.com/office/drawing/2014/main" id="{CC95718C-EAC6-4986-AB7F-D2E37A0A1CEF}"/>
                  </a:ext>
                </a:extLst>
              </p:cNvPr>
              <p:cNvPicPr/>
              <p:nvPr/>
            </p:nvPicPr>
            <p:blipFill>
              <a:blip r:embed="rId9"/>
              <a:stretch>
                <a:fillRect/>
              </a:stretch>
            </p:blipFill>
            <p:spPr>
              <a:xfrm>
                <a:off x="530732" y="372313"/>
                <a:ext cx="1321550" cy="4809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0">
            <p14:nvContentPartPr>
              <p14:cNvPr id="46" name="Ink 45">
                <a:extLst>
                  <a:ext uri="{FF2B5EF4-FFF2-40B4-BE49-F238E27FC236}">
                    <a16:creationId xmlns:a16="http://schemas.microsoft.com/office/drawing/2014/main" id="{1D4B51E6-F058-46AC-834F-690F35809F40}"/>
                  </a:ext>
                </a:extLst>
              </p14:cNvPr>
              <p14:cNvContentPartPr/>
              <p14:nvPr/>
            </p14:nvContentPartPr>
            <p14:xfrm>
              <a:off x="7176327" y="4914073"/>
              <a:ext cx="360" cy="360"/>
            </p14:xfrm>
          </p:contentPart>
        </mc:Choice>
        <mc:Fallback>
          <p:pic>
            <p:nvPicPr>
              <p:cNvPr id="46" name="Ink 45">
                <a:extLst>
                  <a:ext uri="{FF2B5EF4-FFF2-40B4-BE49-F238E27FC236}">
                    <a16:creationId xmlns:a16="http://schemas.microsoft.com/office/drawing/2014/main" id="{1D4B51E6-F058-46AC-834F-690F35809F40}"/>
                  </a:ext>
                </a:extLst>
              </p:cNvPr>
              <p:cNvPicPr/>
              <p:nvPr/>
            </p:nvPicPr>
            <p:blipFill>
              <a:blip r:embed="rId11"/>
              <a:stretch>
                <a:fillRect/>
              </a:stretch>
            </p:blipFill>
            <p:spPr>
              <a:xfrm>
                <a:off x="7158327" y="4806433"/>
                <a:ext cx="36000" cy="21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2">
            <p14:nvContentPartPr>
              <p14:cNvPr id="47" name="Ink 46">
                <a:extLst>
                  <a:ext uri="{FF2B5EF4-FFF2-40B4-BE49-F238E27FC236}">
                    <a16:creationId xmlns:a16="http://schemas.microsoft.com/office/drawing/2014/main" id="{BE77C36F-A448-4477-A3F6-2BB6024E9462}"/>
                  </a:ext>
                </a:extLst>
              </p14:cNvPr>
              <p14:cNvContentPartPr/>
              <p14:nvPr/>
            </p14:nvContentPartPr>
            <p14:xfrm>
              <a:off x="2976927" y="281593"/>
              <a:ext cx="360" cy="4680"/>
            </p14:xfrm>
          </p:contentPart>
        </mc:Choice>
        <mc:Fallback>
          <p:pic>
            <p:nvPicPr>
              <p:cNvPr id="47" name="Ink 46">
                <a:extLst>
                  <a:ext uri="{FF2B5EF4-FFF2-40B4-BE49-F238E27FC236}">
                    <a16:creationId xmlns:a16="http://schemas.microsoft.com/office/drawing/2014/main" id="{BE77C36F-A448-4477-A3F6-2BB6024E9462}"/>
                  </a:ext>
                </a:extLst>
              </p:cNvPr>
              <p:cNvPicPr/>
              <p:nvPr/>
            </p:nvPicPr>
            <p:blipFill>
              <a:blip r:embed="rId13"/>
              <a:stretch>
                <a:fillRect/>
              </a:stretch>
            </p:blipFill>
            <p:spPr>
              <a:xfrm>
                <a:off x="2958927" y="173593"/>
                <a:ext cx="36000" cy="22032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4">
            <p14:nvContentPartPr>
              <p14:cNvPr id="48" name="Ink 47">
                <a:extLst>
                  <a:ext uri="{FF2B5EF4-FFF2-40B4-BE49-F238E27FC236}">
                    <a16:creationId xmlns:a16="http://schemas.microsoft.com/office/drawing/2014/main" id="{9488793E-6474-4A26-9A60-D87189AA5760}"/>
                  </a:ext>
                </a:extLst>
              </p14:cNvPr>
              <p14:cNvContentPartPr/>
              <p14:nvPr/>
            </p14:nvContentPartPr>
            <p14:xfrm>
              <a:off x="4233327" y="1247833"/>
              <a:ext cx="360" cy="360"/>
            </p14:xfrm>
          </p:contentPart>
        </mc:Choice>
        <mc:Fallback>
          <p:pic>
            <p:nvPicPr>
              <p:cNvPr id="48" name="Ink 47">
                <a:extLst>
                  <a:ext uri="{FF2B5EF4-FFF2-40B4-BE49-F238E27FC236}">
                    <a16:creationId xmlns:a16="http://schemas.microsoft.com/office/drawing/2014/main" id="{9488793E-6474-4A26-9A60-D87189AA5760}"/>
                  </a:ext>
                </a:extLst>
              </p:cNvPr>
              <p:cNvPicPr/>
              <p:nvPr/>
            </p:nvPicPr>
            <p:blipFill>
              <a:blip r:embed="rId15"/>
              <a:stretch>
                <a:fillRect/>
              </a:stretch>
            </p:blipFill>
            <p:spPr>
              <a:xfrm>
                <a:off x="4215687" y="1140193"/>
                <a:ext cx="36000" cy="216000"/>
              </a:xfrm>
              <a:prstGeom prst="rect">
                <a:avLst/>
              </a:prstGeom>
            </p:spPr>
          </p:pic>
        </mc:Fallback>
      </mc:AlternateContent>
      <p:sp>
        <p:nvSpPr>
          <p:cNvPr id="2" name="TextBox 1"/>
          <p:cNvSpPr txBox="1"/>
          <p:nvPr/>
        </p:nvSpPr>
        <p:spPr>
          <a:xfrm>
            <a:off x="2894126" y="568571"/>
            <a:ext cx="4199400" cy="1015663"/>
          </a:xfrm>
          <a:prstGeom prst="rect">
            <a:avLst/>
          </a:prstGeom>
          <a:noFill/>
        </p:spPr>
        <p:txBody>
          <a:bodyPr wrap="square" rtlCol="0">
            <a:spAutoFit/>
          </a:bodyPr>
          <a:lstStyle/>
          <a:p>
            <a:r>
              <a:rPr lang="en-US" sz="6000" b="1" dirty="0" smtClean="0">
                <a:latin typeface="Castellar" panose="020A0402060406010301" pitchFamily="18" charset="0"/>
              </a:rPr>
              <a:t>Agape</a:t>
            </a:r>
          </a:p>
        </p:txBody>
      </p:sp>
      <p:sp>
        <p:nvSpPr>
          <p:cNvPr id="4" name="TextBox 3"/>
          <p:cNvSpPr txBox="1"/>
          <p:nvPr/>
        </p:nvSpPr>
        <p:spPr>
          <a:xfrm>
            <a:off x="3826594" y="1629666"/>
            <a:ext cx="3196323" cy="707886"/>
          </a:xfrm>
          <a:prstGeom prst="rect">
            <a:avLst/>
          </a:prstGeom>
          <a:noFill/>
        </p:spPr>
        <p:txBody>
          <a:bodyPr wrap="square" rtlCol="0">
            <a:spAutoFit/>
          </a:bodyPr>
          <a:lstStyle/>
          <a:p>
            <a:pPr algn="r"/>
            <a:r>
              <a:rPr lang="en-US" sz="4000" dirty="0" smtClean="0"/>
              <a:t>a-</a:t>
            </a:r>
            <a:r>
              <a:rPr lang="en-US" sz="4000" dirty="0" err="1" smtClean="0"/>
              <a:t>ga</a:t>
            </a:r>
            <a:r>
              <a:rPr lang="en-US" sz="4000" dirty="0" smtClean="0"/>
              <a:t>-pa</a:t>
            </a:r>
            <a:endParaRPr lang="en-US" sz="4000" dirty="0"/>
          </a:p>
        </p:txBody>
      </p:sp>
      <p:sp>
        <p:nvSpPr>
          <p:cNvPr id="5" name="TextBox 4"/>
          <p:cNvSpPr txBox="1"/>
          <p:nvPr/>
        </p:nvSpPr>
        <p:spPr>
          <a:xfrm>
            <a:off x="5312895" y="1579753"/>
            <a:ext cx="1675462" cy="369332"/>
          </a:xfrm>
          <a:prstGeom prst="rect">
            <a:avLst/>
          </a:prstGeom>
          <a:noFill/>
        </p:spPr>
        <p:txBody>
          <a:bodyPr wrap="square" rtlCol="0">
            <a:spAutoFit/>
          </a:bodyPr>
          <a:lstStyle/>
          <a:p>
            <a:r>
              <a:rPr lang="en-US" b="1" dirty="0" smtClean="0"/>
              <a:t> ..         </a:t>
            </a:r>
            <a:r>
              <a:rPr lang="en-US" b="1" dirty="0"/>
              <a:t>. .</a:t>
            </a:r>
            <a:r>
              <a:rPr lang="en-US" b="1" dirty="0" smtClean="0"/>
              <a:t>          _</a:t>
            </a:r>
            <a:endParaRPr lang="en-US" b="1" dirty="0"/>
          </a:p>
        </p:txBody>
      </p:sp>
      <p:sp>
        <p:nvSpPr>
          <p:cNvPr id="6" name="TextBox 5"/>
          <p:cNvSpPr txBox="1"/>
          <p:nvPr/>
        </p:nvSpPr>
        <p:spPr>
          <a:xfrm>
            <a:off x="266700" y="3409950"/>
            <a:ext cx="8629650" cy="2123658"/>
          </a:xfrm>
          <a:prstGeom prst="rect">
            <a:avLst/>
          </a:prstGeom>
          <a:noFill/>
        </p:spPr>
        <p:txBody>
          <a:bodyPr wrap="square" rtlCol="0">
            <a:spAutoFit/>
          </a:bodyPr>
          <a:lstStyle/>
          <a:p>
            <a:r>
              <a:rPr lang="en-US" sz="4400" dirty="0" smtClean="0">
                <a:latin typeface="Californian FB" panose="0207040306080B030204" pitchFamily="18" charset="0"/>
              </a:rPr>
              <a:t>Agape is selfless, sacrificial,</a:t>
            </a:r>
          </a:p>
          <a:p>
            <a:r>
              <a:rPr lang="en-US" sz="4400" dirty="0" smtClean="0">
                <a:latin typeface="Californian FB" panose="0207040306080B030204" pitchFamily="18" charset="0"/>
              </a:rPr>
              <a:t>Unconditional love, the highest</a:t>
            </a:r>
          </a:p>
          <a:p>
            <a:r>
              <a:rPr lang="en-US" sz="4400" dirty="0" smtClean="0">
                <a:latin typeface="Californian FB" panose="0207040306080B030204" pitchFamily="18" charset="0"/>
              </a:rPr>
              <a:t>Of the four types of love in the Bible. </a:t>
            </a:r>
            <a:endParaRPr lang="en-US" sz="4400" dirty="0">
              <a:latin typeface="Californian FB" panose="0207040306080B030204" pitchFamily="18" charset="0"/>
            </a:endParaRPr>
          </a:p>
        </p:txBody>
      </p:sp>
    </p:spTree>
    <p:extLst>
      <p:ext uri="{BB962C8B-B14F-4D97-AF65-F5344CB8AC3E}">
        <p14:creationId xmlns:p14="http://schemas.microsoft.com/office/powerpoint/2010/main" val="3848713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4" y="0"/>
            <a:ext cx="9164694" cy="6876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9074" y="360947"/>
            <a:ext cx="7916779" cy="6740307"/>
          </a:xfrm>
          <a:prstGeom prst="rect">
            <a:avLst/>
          </a:prstGeom>
          <a:noFill/>
        </p:spPr>
        <p:txBody>
          <a:bodyPr wrap="square" rtlCol="0">
            <a:spAutoFit/>
          </a:bodyPr>
          <a:lstStyle/>
          <a:p>
            <a:r>
              <a:rPr lang="en-US" sz="4800" dirty="0"/>
              <a:t>THE LAW IS POWERLESS TO </a:t>
            </a:r>
            <a:endParaRPr lang="en-US" sz="4800" dirty="0" smtClean="0"/>
          </a:p>
          <a:p>
            <a:endParaRPr lang="en-US" sz="4800" dirty="0"/>
          </a:p>
          <a:p>
            <a:endParaRPr lang="en-US" sz="4800" dirty="0" smtClean="0"/>
          </a:p>
          <a:p>
            <a:endParaRPr lang="en-US" sz="4800" dirty="0"/>
          </a:p>
          <a:p>
            <a:endParaRPr lang="en-US" sz="4800" dirty="0" smtClean="0"/>
          </a:p>
          <a:p>
            <a:endParaRPr lang="en-US" sz="4800" dirty="0"/>
          </a:p>
          <a:p>
            <a:endParaRPr lang="en-US" sz="4800" dirty="0" smtClean="0"/>
          </a:p>
          <a:p>
            <a:pPr algn="r"/>
            <a:r>
              <a:rPr lang="en-US" sz="4800" dirty="0" smtClean="0"/>
              <a:t>CHANGE </a:t>
            </a:r>
            <a:r>
              <a:rPr lang="en-US" sz="4800" dirty="0"/>
              <a:t>THE HEART</a:t>
            </a:r>
          </a:p>
          <a:p>
            <a:endParaRPr lang="en-US" sz="4800" dirty="0"/>
          </a:p>
        </p:txBody>
      </p:sp>
    </p:spTree>
    <p:extLst>
      <p:ext uri="{BB962C8B-B14F-4D97-AF65-F5344CB8AC3E}">
        <p14:creationId xmlns:p14="http://schemas.microsoft.com/office/powerpoint/2010/main" val="104726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A79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792" y="0"/>
            <a:ext cx="4622292" cy="6858000"/>
          </a:xfrm>
          <a:prstGeom prst="rect">
            <a:avLst/>
          </a:prstGeom>
        </p:spPr>
      </p:pic>
      <p:sp>
        <p:nvSpPr>
          <p:cNvPr id="3" name="TextBox 2"/>
          <p:cNvSpPr txBox="1"/>
          <p:nvPr/>
        </p:nvSpPr>
        <p:spPr>
          <a:xfrm>
            <a:off x="2196792" y="0"/>
            <a:ext cx="4492766" cy="1477328"/>
          </a:xfrm>
          <a:prstGeom prst="rect">
            <a:avLst/>
          </a:prstGeom>
          <a:noFill/>
        </p:spPr>
        <p:txBody>
          <a:bodyPr wrap="square" rtlCol="0">
            <a:spAutoFit/>
          </a:bodyPr>
          <a:lstStyle/>
          <a:p>
            <a:pPr algn="ctr"/>
            <a:r>
              <a:rPr lang="en-US" sz="3600" dirty="0"/>
              <a:t>IN THE ABSENCE OF LOVE, ABUSE LURKS</a:t>
            </a:r>
          </a:p>
          <a:p>
            <a:endParaRPr lang="en-US" dirty="0"/>
          </a:p>
        </p:txBody>
      </p:sp>
    </p:spTree>
    <p:extLst>
      <p:ext uri="{BB962C8B-B14F-4D97-AF65-F5344CB8AC3E}">
        <p14:creationId xmlns:p14="http://schemas.microsoft.com/office/powerpoint/2010/main" val="1073316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0"/>
            <a:ext cx="9144000" cy="2286000"/>
          </a:xfrm>
          <a:prstGeom prst="rect">
            <a:avLst/>
          </a:prstGeom>
        </p:spPr>
      </p:pic>
      <p:sp>
        <p:nvSpPr>
          <p:cNvPr id="3" name="TextBox 2"/>
          <p:cNvSpPr txBox="1"/>
          <p:nvPr/>
        </p:nvSpPr>
        <p:spPr>
          <a:xfrm>
            <a:off x="144379" y="112295"/>
            <a:ext cx="8807116" cy="5078313"/>
          </a:xfrm>
          <a:prstGeom prst="rect">
            <a:avLst/>
          </a:prstGeom>
          <a:noFill/>
        </p:spPr>
        <p:txBody>
          <a:bodyPr wrap="square" rtlCol="0">
            <a:spAutoFit/>
          </a:bodyPr>
          <a:lstStyle/>
          <a:p>
            <a:pPr algn="ctr"/>
            <a:r>
              <a:rPr lang="en-US" sz="3600" baseline="30000" dirty="0"/>
              <a:t>1</a:t>
            </a:r>
            <a:r>
              <a:rPr lang="en-US" sz="3600" dirty="0"/>
              <a:t> If I had the gift of being able to speak in other languages without learning them and could speak in every language there is in all of heaven and earth, but </a:t>
            </a:r>
            <a:r>
              <a:rPr lang="en-US" sz="3600" b="1" dirty="0"/>
              <a:t>didn’t love</a:t>
            </a:r>
            <a:r>
              <a:rPr lang="en-US" sz="3600" dirty="0"/>
              <a:t> others, I would only be making noise. </a:t>
            </a:r>
            <a:r>
              <a:rPr lang="en-US" sz="3600" baseline="30000" dirty="0"/>
              <a:t>2</a:t>
            </a:r>
            <a:r>
              <a:rPr lang="en-US" sz="3600" dirty="0"/>
              <a:t> If I had the gift of prophecy and knew all about what is going to happen in the future, knew everything about </a:t>
            </a:r>
            <a:r>
              <a:rPr lang="en-US" sz="3600" i="1" dirty="0"/>
              <a:t>everything,</a:t>
            </a:r>
            <a:r>
              <a:rPr lang="en-US" sz="3600" dirty="0"/>
              <a:t> but </a:t>
            </a:r>
            <a:r>
              <a:rPr lang="en-US" sz="3600" b="1" dirty="0"/>
              <a:t>didn’t</a:t>
            </a:r>
            <a:r>
              <a:rPr lang="en-US" sz="3600" dirty="0"/>
              <a:t> </a:t>
            </a:r>
            <a:r>
              <a:rPr lang="en-US" sz="3600" b="1" dirty="0"/>
              <a:t>love</a:t>
            </a:r>
            <a:r>
              <a:rPr lang="en-US" sz="3600" dirty="0"/>
              <a:t> others, what good would it do? </a:t>
            </a:r>
          </a:p>
        </p:txBody>
      </p:sp>
      <p:sp>
        <p:nvSpPr>
          <p:cNvPr id="4" name="Rectangle 3"/>
          <p:cNvSpPr/>
          <p:nvPr/>
        </p:nvSpPr>
        <p:spPr>
          <a:xfrm>
            <a:off x="2265079" y="6239924"/>
            <a:ext cx="4581767" cy="707886"/>
          </a:xfrm>
          <a:prstGeom prst="rect">
            <a:avLst/>
          </a:prstGeom>
          <a:noFill/>
        </p:spPr>
        <p:txBody>
          <a:bodyPr wrap="none" lIns="91440" tIns="45720" rIns="91440" bIns="45720">
            <a:spAutoFit/>
          </a:bodyPr>
          <a:lstStyle/>
          <a:p>
            <a:pPr algn="ctr"/>
            <a:r>
              <a:rPr lang="en-US" sz="4000" b="1" cap="none" spc="50" dirty="0" smtClean="0">
                <a:ln w="0"/>
                <a:solidFill>
                  <a:schemeClr val="bg2"/>
                </a:solidFill>
                <a:effectLst>
                  <a:innerShdw blurRad="63500" dist="50800" dir="13500000">
                    <a:srgbClr val="000000">
                      <a:alpha val="50000"/>
                    </a:srgbClr>
                  </a:innerShdw>
                </a:effectLst>
              </a:rPr>
              <a:t>1 Corinthians 13:1-3</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92910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0"/>
            <a:ext cx="9144000" cy="2286000"/>
          </a:xfrm>
          <a:prstGeom prst="rect">
            <a:avLst/>
          </a:prstGeom>
        </p:spPr>
      </p:pic>
      <p:sp>
        <p:nvSpPr>
          <p:cNvPr id="3" name="TextBox 2"/>
          <p:cNvSpPr txBox="1"/>
          <p:nvPr/>
        </p:nvSpPr>
        <p:spPr>
          <a:xfrm>
            <a:off x="152404" y="601682"/>
            <a:ext cx="8807116" cy="3970318"/>
          </a:xfrm>
          <a:prstGeom prst="rect">
            <a:avLst/>
          </a:prstGeom>
          <a:noFill/>
        </p:spPr>
        <p:txBody>
          <a:bodyPr wrap="square" rtlCol="0">
            <a:spAutoFit/>
          </a:bodyPr>
          <a:lstStyle/>
          <a:p>
            <a:pPr algn="ctr"/>
            <a:r>
              <a:rPr lang="en-US" sz="3600" dirty="0" smtClean="0"/>
              <a:t>Even </a:t>
            </a:r>
            <a:r>
              <a:rPr lang="en-US" sz="3600" dirty="0"/>
              <a:t>if I had the gift of faith so that I could speak to a mountain and make it move, I would still be worth nothing at all </a:t>
            </a:r>
            <a:r>
              <a:rPr lang="en-US" sz="3600" b="1" dirty="0"/>
              <a:t>without love</a:t>
            </a:r>
            <a:r>
              <a:rPr lang="en-US" sz="3600" dirty="0"/>
              <a:t>. </a:t>
            </a:r>
            <a:r>
              <a:rPr lang="en-US" sz="3600" baseline="30000" dirty="0"/>
              <a:t>3 </a:t>
            </a:r>
            <a:r>
              <a:rPr lang="en-US" sz="3600" dirty="0"/>
              <a:t>If I gave everything I have to poor people, and if I were burned alive for preaching the Gospel but </a:t>
            </a:r>
            <a:r>
              <a:rPr lang="en-US" sz="3600" b="1" dirty="0"/>
              <a:t>didn’t love</a:t>
            </a:r>
            <a:r>
              <a:rPr lang="en-US" sz="3600" dirty="0"/>
              <a:t> others, it would be of no value whatever. </a:t>
            </a:r>
          </a:p>
        </p:txBody>
      </p:sp>
      <p:sp>
        <p:nvSpPr>
          <p:cNvPr id="4" name="Rectangle 3"/>
          <p:cNvSpPr/>
          <p:nvPr/>
        </p:nvSpPr>
        <p:spPr>
          <a:xfrm>
            <a:off x="2265079" y="6239924"/>
            <a:ext cx="4581767" cy="707886"/>
          </a:xfrm>
          <a:prstGeom prst="rect">
            <a:avLst/>
          </a:prstGeom>
          <a:noFill/>
        </p:spPr>
        <p:txBody>
          <a:bodyPr wrap="none" lIns="91440" tIns="45720" rIns="91440" bIns="45720">
            <a:spAutoFit/>
          </a:bodyPr>
          <a:lstStyle/>
          <a:p>
            <a:pPr algn="ctr"/>
            <a:r>
              <a:rPr lang="en-US" sz="4000" b="1" cap="none" spc="50" dirty="0" smtClean="0">
                <a:ln w="0"/>
                <a:solidFill>
                  <a:schemeClr val="bg2"/>
                </a:solidFill>
                <a:effectLst>
                  <a:innerShdw blurRad="63500" dist="50800" dir="13500000">
                    <a:srgbClr val="000000">
                      <a:alpha val="50000"/>
                    </a:srgbClr>
                  </a:innerShdw>
                </a:effectLst>
              </a:rPr>
              <a:t>1 Corinthians 13:1-3</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69123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love is abs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81474" cy="685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love is absent"/>
          <p:cNvPicPr>
            <a:picLocks noChangeAspect="1" noChangeArrowheads="1"/>
          </p:cNvPicPr>
          <p:nvPr/>
        </p:nvPicPr>
        <p:blipFill rotWithShape="1">
          <a:blip r:embed="rId2">
            <a:extLst>
              <a:ext uri="{28A0092B-C50C-407E-A947-70E740481C1C}">
                <a14:useLocalDpi xmlns:a14="http://schemas.microsoft.com/office/drawing/2010/main" val="0"/>
              </a:ext>
            </a:extLst>
          </a:blip>
          <a:srcRect l="84216" t="2573" r="-2157" b="-2573"/>
          <a:stretch/>
        </p:blipFill>
        <p:spPr bwMode="auto">
          <a:xfrm>
            <a:off x="7363327" y="-1"/>
            <a:ext cx="1997242" cy="71066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17232" y="1459831"/>
            <a:ext cx="4844716" cy="1754326"/>
          </a:xfrm>
          <a:prstGeom prst="rect">
            <a:avLst/>
          </a:prstGeom>
          <a:noFill/>
        </p:spPr>
        <p:txBody>
          <a:bodyPr wrap="square" rtlCol="0">
            <a:spAutoFit/>
          </a:bodyPr>
          <a:lstStyle/>
          <a:p>
            <a:pPr algn="r"/>
            <a:r>
              <a:rPr lang="en-US" sz="5400" dirty="0"/>
              <a:t>Evidence of the absence of love</a:t>
            </a:r>
          </a:p>
        </p:txBody>
      </p:sp>
    </p:spTree>
    <p:extLst>
      <p:ext uri="{BB962C8B-B14F-4D97-AF65-F5344CB8AC3E}">
        <p14:creationId xmlns:p14="http://schemas.microsoft.com/office/powerpoint/2010/main" val="371662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0665"/>
          <a:stretch/>
        </p:blipFill>
        <p:spPr>
          <a:xfrm>
            <a:off x="-1" y="2294021"/>
            <a:ext cx="9150191" cy="4563979"/>
          </a:xfrm>
          <a:prstGeom prst="rect">
            <a:avLst/>
          </a:prstGeom>
        </p:spPr>
      </p:pic>
      <p:sp>
        <p:nvSpPr>
          <p:cNvPr id="3" name="TextBox 2"/>
          <p:cNvSpPr txBox="1"/>
          <p:nvPr/>
        </p:nvSpPr>
        <p:spPr>
          <a:xfrm>
            <a:off x="3930317" y="3848321"/>
            <a:ext cx="4892842" cy="3016210"/>
          </a:xfrm>
          <a:prstGeom prst="rect">
            <a:avLst/>
          </a:prstGeom>
          <a:noFill/>
        </p:spPr>
        <p:txBody>
          <a:bodyPr wrap="square" rtlCol="0">
            <a:spAutoFit/>
          </a:bodyPr>
          <a:lstStyle/>
          <a:p>
            <a:pPr algn="ctr"/>
            <a:r>
              <a:rPr lang="en-US" sz="3800" dirty="0">
                <a:solidFill>
                  <a:schemeClr val="bg1"/>
                </a:solidFill>
              </a:rPr>
              <a:t>“hatred, contentions, jealousies, outbursts </a:t>
            </a:r>
            <a:endParaRPr lang="en-US" sz="3800" dirty="0" smtClean="0">
              <a:solidFill>
                <a:schemeClr val="bg1"/>
              </a:solidFill>
            </a:endParaRPr>
          </a:p>
          <a:p>
            <a:pPr algn="ctr"/>
            <a:r>
              <a:rPr lang="en-US" sz="3800" dirty="0" smtClean="0">
                <a:solidFill>
                  <a:schemeClr val="bg1"/>
                </a:solidFill>
              </a:rPr>
              <a:t>of </a:t>
            </a:r>
            <a:r>
              <a:rPr lang="en-US" sz="3800" dirty="0">
                <a:solidFill>
                  <a:schemeClr val="bg1"/>
                </a:solidFill>
              </a:rPr>
              <a:t>wrath, selfish ambitions, and </a:t>
            </a:r>
            <a:r>
              <a:rPr lang="en-US" sz="3800" dirty="0" smtClean="0">
                <a:solidFill>
                  <a:schemeClr val="bg1"/>
                </a:solidFill>
              </a:rPr>
              <a:t>dissensions…”</a:t>
            </a:r>
            <a:endParaRPr lang="en-US" sz="3800" dirty="0">
              <a:solidFill>
                <a:schemeClr val="bg1"/>
              </a:solidFill>
            </a:endParaRPr>
          </a:p>
        </p:txBody>
      </p:sp>
      <p:sp>
        <p:nvSpPr>
          <p:cNvPr id="4" name="TextBox 3"/>
          <p:cNvSpPr txBox="1"/>
          <p:nvPr/>
        </p:nvSpPr>
        <p:spPr>
          <a:xfrm>
            <a:off x="0" y="577516"/>
            <a:ext cx="9144000" cy="769441"/>
          </a:xfrm>
          <a:prstGeom prst="rect">
            <a:avLst/>
          </a:prstGeom>
          <a:noFill/>
        </p:spPr>
        <p:txBody>
          <a:bodyPr wrap="square" rtlCol="0">
            <a:spAutoFit/>
          </a:bodyPr>
          <a:lstStyle/>
          <a:p>
            <a:pPr algn="ctr"/>
            <a:r>
              <a:rPr lang="en-US" sz="4400" dirty="0">
                <a:solidFill>
                  <a:schemeClr val="bg1"/>
                </a:solidFill>
              </a:rPr>
              <a:t>Galatians </a:t>
            </a:r>
            <a:r>
              <a:rPr lang="en-US" sz="4400" dirty="0" smtClean="0">
                <a:solidFill>
                  <a:schemeClr val="bg1"/>
                </a:solidFill>
              </a:rPr>
              <a:t>5:20</a:t>
            </a:r>
            <a:endParaRPr lang="en-US" sz="4400" dirty="0">
              <a:solidFill>
                <a:schemeClr val="bg1"/>
              </a:solidFill>
            </a:endParaRPr>
          </a:p>
        </p:txBody>
      </p:sp>
    </p:spTree>
    <p:extLst>
      <p:ext uri="{BB962C8B-B14F-4D97-AF65-F5344CB8AC3E}">
        <p14:creationId xmlns:p14="http://schemas.microsoft.com/office/powerpoint/2010/main" val="118180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Matthew 12: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6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81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REE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1175" y="904205"/>
            <a:ext cx="6261650" cy="1938992"/>
          </a:xfrm>
          <a:prstGeom prst="rect">
            <a:avLst/>
          </a:prstGeom>
          <a:noFill/>
        </p:spPr>
        <p:txBody>
          <a:bodyPr wrap="none" lIns="91440" tIns="45720" rIns="91440" bIns="45720">
            <a:spAutoFit/>
          </a:bodyPr>
          <a:lstStyle/>
          <a:p>
            <a:pPr algn="ctr"/>
            <a:r>
              <a:rPr lang="en-US" sz="6000" b="1" cap="none" spc="0" dirty="0" smtClean="0">
                <a:ln w="9525">
                  <a:solidFill>
                    <a:schemeClr val="accent4">
                      <a:lumMod val="60000"/>
                      <a:lumOff val="40000"/>
                    </a:schemeClr>
                  </a:solidFill>
                  <a:prstDash val="solid"/>
                </a:ln>
                <a:solidFill>
                  <a:srgbClr val="4C2600"/>
                </a:solidFill>
                <a:effectLst>
                  <a:outerShdw blurRad="12700" dist="38100" dir="2700000" algn="tl" rotWithShape="0">
                    <a:schemeClr val="bg1">
                      <a:lumMod val="50000"/>
                    </a:schemeClr>
                  </a:outerShdw>
                </a:effectLst>
              </a:rPr>
              <a:t>A DIFFERENT KIND </a:t>
            </a:r>
          </a:p>
          <a:p>
            <a:pPr algn="ctr"/>
            <a:r>
              <a:rPr lang="en-US" sz="6000" b="1" dirty="0" smtClean="0">
                <a:ln w="9525">
                  <a:solidFill>
                    <a:schemeClr val="accent4">
                      <a:lumMod val="60000"/>
                      <a:lumOff val="40000"/>
                    </a:schemeClr>
                  </a:solidFill>
                  <a:prstDash val="solid"/>
                </a:ln>
                <a:solidFill>
                  <a:srgbClr val="4C2600"/>
                </a:solidFill>
                <a:effectLst>
                  <a:outerShdw blurRad="12700" dist="38100" dir="2700000" algn="tl" rotWithShape="0">
                    <a:schemeClr val="bg1">
                      <a:lumMod val="50000"/>
                    </a:schemeClr>
                  </a:outerShdw>
                </a:effectLst>
              </a:rPr>
              <a:t>OF</a:t>
            </a:r>
            <a:endParaRPr lang="en-US" sz="6000" b="1" cap="none" spc="0" dirty="0">
              <a:ln w="9525">
                <a:solidFill>
                  <a:schemeClr val="accent4">
                    <a:lumMod val="60000"/>
                    <a:lumOff val="40000"/>
                  </a:schemeClr>
                </a:solidFill>
                <a:prstDash val="solid"/>
              </a:ln>
              <a:solidFill>
                <a:srgbClr val="4C26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0158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Galatians 5: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05914" y="5469903"/>
            <a:ext cx="3304174" cy="707886"/>
          </a:xfrm>
          <a:prstGeom prst="rect">
            <a:avLst/>
          </a:prstGeom>
          <a:noFill/>
        </p:spPr>
        <p:txBody>
          <a:bodyPr wrap="none" lIns="91440" tIns="45720" rIns="91440" bIns="45720">
            <a:spAutoFit/>
          </a:bodyPr>
          <a:lstStyle/>
          <a:p>
            <a:pPr algn="ctr"/>
            <a:r>
              <a:rPr lang="en-US" sz="4000" b="1" cap="none" spc="50" dirty="0" smtClean="0">
                <a:ln w="0"/>
                <a:solidFill>
                  <a:schemeClr val="bg2"/>
                </a:solidFill>
                <a:effectLst>
                  <a:innerShdw blurRad="63500" dist="50800" dir="13500000">
                    <a:srgbClr val="000000">
                      <a:alpha val="50000"/>
                    </a:srgbClr>
                  </a:innerShdw>
                </a:effectLst>
                <a:latin typeface="Californian FB" panose="0207040306080B030204" pitchFamily="18" charset="0"/>
              </a:rPr>
              <a:t>Galatians 5:13</a:t>
            </a:r>
            <a:endParaRPr lang="en-US" sz="4000" b="1" cap="none" spc="50" dirty="0">
              <a:ln w="0"/>
              <a:solidFill>
                <a:schemeClr val="bg2"/>
              </a:solidFill>
              <a:effectLst>
                <a:innerShdw blurRad="63500" dist="50800" dir="13500000">
                  <a:srgbClr val="000000">
                    <a:alpha val="50000"/>
                  </a:srgbClr>
                </a:innerShdw>
              </a:effectLst>
              <a:latin typeface="Californian FB" panose="0207040306080B030204" pitchFamily="18" charset="0"/>
            </a:endParaRPr>
          </a:p>
        </p:txBody>
      </p:sp>
    </p:spTree>
    <p:extLst>
      <p:ext uri="{BB962C8B-B14F-4D97-AF65-F5344CB8AC3E}">
        <p14:creationId xmlns:p14="http://schemas.microsoft.com/office/powerpoint/2010/main" val="340537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REE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88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074228"/>
            <a:ext cx="9144000" cy="830997"/>
          </a:xfrm>
          <a:prstGeom prst="rect">
            <a:avLst/>
          </a:prstGeom>
          <a:noFill/>
        </p:spPr>
        <p:txBody>
          <a:bodyPr wrap="square" rtlCol="0">
            <a:spAutoFit/>
          </a:bodyPr>
          <a:lstStyle/>
          <a:p>
            <a:pPr algn="ctr"/>
            <a:r>
              <a:rPr lang="en-US" sz="4800" b="1" dirty="0">
                <a:solidFill>
                  <a:schemeClr val="bg1"/>
                </a:solidFill>
              </a:rPr>
              <a:t>Christian </a:t>
            </a:r>
            <a:r>
              <a:rPr lang="en-US" sz="4800" b="1" dirty="0" smtClean="0">
                <a:solidFill>
                  <a:schemeClr val="bg1"/>
                </a:solidFill>
              </a:rPr>
              <a:t>Liberty/Freedom</a:t>
            </a:r>
            <a:endParaRPr lang="en-US" sz="4800" b="1" dirty="0">
              <a:solidFill>
                <a:schemeClr val="bg1"/>
              </a:solidFill>
            </a:endParaRPr>
          </a:p>
        </p:txBody>
      </p:sp>
    </p:spTree>
    <p:extLst>
      <p:ext uri="{BB962C8B-B14F-4D97-AF65-F5344CB8AC3E}">
        <p14:creationId xmlns:p14="http://schemas.microsoft.com/office/powerpoint/2010/main" val="1847875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10000"/>
            <a:alpha val="92000"/>
          </a:schemeClr>
        </a:solidFill>
        <a:effectLst/>
      </p:bgPr>
    </p:bg>
    <p:spTree>
      <p:nvGrpSpPr>
        <p:cNvPr id="1" name=""/>
        <p:cNvGrpSpPr/>
        <p:nvPr/>
      </p:nvGrpSpPr>
      <p:grpSpPr>
        <a:xfrm>
          <a:off x="0" y="0"/>
          <a:ext cx="0" cy="0"/>
          <a:chOff x="0" y="0"/>
          <a:chExt cx="0" cy="0"/>
        </a:xfrm>
      </p:grpSpPr>
      <p:pic>
        <p:nvPicPr>
          <p:cNvPr id="17410" name="Picture 2" descr="Image result for President Franklin D. Roosevel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063198" y="3859911"/>
            <a:ext cx="2080802" cy="29980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6568" y="342197"/>
            <a:ext cx="8614611" cy="5016758"/>
          </a:xfrm>
          <a:prstGeom prst="rect">
            <a:avLst/>
          </a:prstGeom>
          <a:noFill/>
        </p:spPr>
        <p:txBody>
          <a:bodyPr wrap="square" rtlCol="0">
            <a:spAutoFit/>
          </a:bodyPr>
          <a:lstStyle/>
          <a:p>
            <a:r>
              <a:rPr lang="en-US" sz="4000" b="1" dirty="0">
                <a:solidFill>
                  <a:schemeClr val="bg1"/>
                </a:solidFill>
              </a:rPr>
              <a:t>President Franklin D. Roosevelt shared his vision of the kind of world he wanted to see after the war was over. He envisioned four basic freedoms enjoyed by all people: freedom of speech, freedom of worship, </a:t>
            </a:r>
            <a:endParaRPr lang="en-US" sz="4000" b="1" dirty="0" smtClean="0">
              <a:solidFill>
                <a:schemeClr val="bg1"/>
              </a:solidFill>
            </a:endParaRPr>
          </a:p>
          <a:p>
            <a:r>
              <a:rPr lang="en-US" sz="4000" b="1" dirty="0" smtClean="0">
                <a:solidFill>
                  <a:schemeClr val="bg1"/>
                </a:solidFill>
              </a:rPr>
              <a:t>freedom </a:t>
            </a:r>
            <a:r>
              <a:rPr lang="en-US" sz="4000" b="1" dirty="0">
                <a:solidFill>
                  <a:schemeClr val="bg1"/>
                </a:solidFill>
              </a:rPr>
              <a:t>from want, and </a:t>
            </a:r>
            <a:endParaRPr lang="en-US" sz="4000" b="1" dirty="0" smtClean="0">
              <a:solidFill>
                <a:schemeClr val="bg1"/>
              </a:solidFill>
            </a:endParaRPr>
          </a:p>
          <a:p>
            <a:r>
              <a:rPr lang="en-US" sz="4000" b="1" dirty="0" smtClean="0">
                <a:solidFill>
                  <a:schemeClr val="bg1"/>
                </a:solidFill>
              </a:rPr>
              <a:t>freedom </a:t>
            </a:r>
            <a:r>
              <a:rPr lang="en-US" sz="4000" b="1" dirty="0">
                <a:solidFill>
                  <a:schemeClr val="bg1"/>
                </a:solidFill>
              </a:rPr>
              <a:t>from fear. </a:t>
            </a:r>
          </a:p>
        </p:txBody>
      </p:sp>
      <p:sp>
        <p:nvSpPr>
          <p:cNvPr id="3" name="TextBox 2"/>
          <p:cNvSpPr txBox="1"/>
          <p:nvPr/>
        </p:nvSpPr>
        <p:spPr>
          <a:xfrm>
            <a:off x="1973181" y="5585257"/>
            <a:ext cx="4199682" cy="523220"/>
          </a:xfrm>
          <a:prstGeom prst="rect">
            <a:avLst/>
          </a:prstGeom>
          <a:noFill/>
        </p:spPr>
        <p:txBody>
          <a:bodyPr wrap="square" rtlCol="0">
            <a:spAutoFit/>
          </a:bodyPr>
          <a:lstStyle/>
          <a:p>
            <a:pPr algn="r"/>
            <a:r>
              <a:rPr lang="en-US" sz="2800" dirty="0">
                <a:solidFill>
                  <a:schemeClr val="bg1"/>
                </a:solidFill>
              </a:rPr>
              <a:t>January 6, 1941</a:t>
            </a:r>
          </a:p>
        </p:txBody>
      </p:sp>
    </p:spTree>
    <p:extLst>
      <p:ext uri="{BB962C8B-B14F-4D97-AF65-F5344CB8AC3E}">
        <p14:creationId xmlns:p14="http://schemas.microsoft.com/office/powerpoint/2010/main" val="47802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âFreedom is never more than one generation away from exti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021"/>
            <a:ext cx="9144000" cy="5125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91137" y="5149515"/>
            <a:ext cx="1780674"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523753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BREAK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126" y="0"/>
            <a:ext cx="9144000" cy="861774"/>
          </a:xfrm>
          <a:prstGeom prst="rect">
            <a:avLst/>
          </a:prstGeom>
          <a:noFill/>
        </p:spPr>
        <p:txBody>
          <a:bodyPr wrap="square" rtlCol="0">
            <a:spAutoFit/>
          </a:bodyPr>
          <a:lstStyle/>
          <a:p>
            <a:pPr algn="ctr"/>
            <a:r>
              <a:rPr lang="en-US" sz="3200" b="1" dirty="0">
                <a:solidFill>
                  <a:schemeClr val="bg1"/>
                </a:solidFill>
              </a:rPr>
              <a:t>FREEDOM FROM THE </a:t>
            </a:r>
            <a:r>
              <a:rPr lang="en-US" sz="3200" b="1" dirty="0" smtClean="0">
                <a:solidFill>
                  <a:schemeClr val="bg1"/>
                </a:solidFill>
              </a:rPr>
              <a:t>CONSTRAINTS </a:t>
            </a:r>
            <a:r>
              <a:rPr lang="en-US" sz="3200" b="1" dirty="0">
                <a:solidFill>
                  <a:schemeClr val="bg1"/>
                </a:solidFill>
              </a:rPr>
              <a:t>OF THE FLESH</a:t>
            </a:r>
          </a:p>
          <a:p>
            <a:endParaRPr lang="en-US" dirty="0"/>
          </a:p>
        </p:txBody>
      </p:sp>
    </p:spTree>
    <p:extLst>
      <p:ext uri="{BB962C8B-B14F-4D97-AF65-F5344CB8AC3E}">
        <p14:creationId xmlns:p14="http://schemas.microsoft.com/office/powerpoint/2010/main" val="851523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pic>
        <p:nvPicPr>
          <p:cNvPr id="20482" name="Picture 2" descr="Image result for JOHN 15: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7472" cy="481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69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What love looks like"/>
          <p:cNvPicPr>
            <a:picLocks noChangeAspect="1" noChangeArrowheads="1"/>
          </p:cNvPicPr>
          <p:nvPr/>
        </p:nvPicPr>
        <p:blipFill rotWithShape="1">
          <a:blip r:embed="rId2">
            <a:extLst>
              <a:ext uri="{28A0092B-C50C-407E-A947-70E740481C1C}">
                <a14:useLocalDpi xmlns:a14="http://schemas.microsoft.com/office/drawing/2010/main" val="0"/>
              </a:ext>
            </a:extLst>
          </a:blip>
          <a:srcRect l="13593" r="11338"/>
          <a:stretch/>
        </p:blipFill>
        <p:spPr bwMode="auto">
          <a:xfrm>
            <a:off x="0" y="0"/>
            <a:ext cx="9240254" cy="6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41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0"/>
            <a:ext cx="9144000" cy="2286000"/>
          </a:xfrm>
          <a:prstGeom prst="rect">
            <a:avLst/>
          </a:prstGeom>
        </p:spPr>
      </p:pic>
      <p:sp>
        <p:nvSpPr>
          <p:cNvPr id="3" name="TextBox 2"/>
          <p:cNvSpPr txBox="1"/>
          <p:nvPr/>
        </p:nvSpPr>
        <p:spPr>
          <a:xfrm>
            <a:off x="144379" y="112295"/>
            <a:ext cx="8807116" cy="5632311"/>
          </a:xfrm>
          <a:prstGeom prst="rect">
            <a:avLst/>
          </a:prstGeom>
          <a:noFill/>
        </p:spPr>
        <p:txBody>
          <a:bodyPr wrap="square" rtlCol="0">
            <a:spAutoFit/>
          </a:bodyPr>
          <a:lstStyle/>
          <a:p>
            <a:pPr algn="ctr"/>
            <a:r>
              <a:rPr lang="en-US" sz="4000" baseline="30000" dirty="0"/>
              <a:t>4</a:t>
            </a:r>
            <a:r>
              <a:rPr lang="en-US" sz="4000" dirty="0"/>
              <a:t>God’s love is very patient and kind, never jealous or envious, never boastful or proud, </a:t>
            </a:r>
            <a:r>
              <a:rPr lang="en-US" sz="4000" baseline="30000" dirty="0" smtClean="0"/>
              <a:t>5</a:t>
            </a:r>
            <a:r>
              <a:rPr lang="en-US" sz="4000" dirty="0" smtClean="0"/>
              <a:t>never </a:t>
            </a:r>
            <a:r>
              <a:rPr lang="en-US" sz="4000" dirty="0"/>
              <a:t>haughty or selfish or rude. Godly love does not demand its own way. It is not irritable or touchy. It does not hold grudges and will hardly even notice when others do it wrong. </a:t>
            </a:r>
            <a:r>
              <a:rPr lang="en-US" sz="4000" baseline="30000" dirty="0"/>
              <a:t>6</a:t>
            </a:r>
            <a:r>
              <a:rPr lang="en-US" sz="4000" dirty="0"/>
              <a:t> It is never glad about injustice, but rejoices whenever truth wins out. </a:t>
            </a:r>
          </a:p>
        </p:txBody>
      </p:sp>
      <p:sp>
        <p:nvSpPr>
          <p:cNvPr id="4" name="Rectangle 3"/>
          <p:cNvSpPr/>
          <p:nvPr/>
        </p:nvSpPr>
        <p:spPr>
          <a:xfrm>
            <a:off x="2265079" y="6239924"/>
            <a:ext cx="4581767" cy="707886"/>
          </a:xfrm>
          <a:prstGeom prst="rect">
            <a:avLst/>
          </a:prstGeom>
          <a:noFill/>
        </p:spPr>
        <p:txBody>
          <a:bodyPr wrap="none" lIns="91440" tIns="45720" rIns="91440" bIns="45720">
            <a:spAutoFit/>
          </a:bodyPr>
          <a:lstStyle/>
          <a:p>
            <a:pPr algn="ctr"/>
            <a:r>
              <a:rPr lang="en-US" sz="4000" b="1" cap="none" spc="50" dirty="0" smtClean="0">
                <a:ln w="0"/>
                <a:solidFill>
                  <a:schemeClr val="bg2"/>
                </a:solidFill>
                <a:effectLst>
                  <a:innerShdw blurRad="63500" dist="50800" dir="13500000">
                    <a:srgbClr val="000000">
                      <a:alpha val="50000"/>
                    </a:srgbClr>
                  </a:innerShdw>
                </a:effectLst>
              </a:rPr>
              <a:t>1 Corinthians 13:4-8</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84211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0"/>
            <a:ext cx="9144000" cy="2286000"/>
          </a:xfrm>
          <a:prstGeom prst="rect">
            <a:avLst/>
          </a:prstGeom>
        </p:spPr>
      </p:pic>
      <p:sp>
        <p:nvSpPr>
          <p:cNvPr id="3" name="TextBox 2"/>
          <p:cNvSpPr txBox="1"/>
          <p:nvPr/>
        </p:nvSpPr>
        <p:spPr>
          <a:xfrm>
            <a:off x="144379" y="112295"/>
            <a:ext cx="8807116" cy="5016758"/>
          </a:xfrm>
          <a:prstGeom prst="rect">
            <a:avLst/>
          </a:prstGeom>
          <a:noFill/>
        </p:spPr>
        <p:txBody>
          <a:bodyPr wrap="square" rtlCol="0">
            <a:spAutoFit/>
          </a:bodyPr>
          <a:lstStyle/>
          <a:p>
            <a:pPr algn="ctr"/>
            <a:r>
              <a:rPr lang="en-US" sz="4000" baseline="30000" dirty="0" smtClean="0"/>
              <a:t>7</a:t>
            </a:r>
            <a:r>
              <a:rPr lang="en-US" sz="4000" dirty="0"/>
              <a:t> If you love someone, with godly love you will be loyal to them no matter what the cost. You will always believe in them, always expect the best of them, and always stand your ground in defending them. </a:t>
            </a:r>
            <a:r>
              <a:rPr lang="en-US" sz="4000" baseline="30000" dirty="0"/>
              <a:t>8 </a:t>
            </a:r>
            <a:r>
              <a:rPr lang="en-US" sz="4000" dirty="0"/>
              <a:t>All the special gifts and powers from God will someday come to an end, but this love goes on forever. </a:t>
            </a:r>
          </a:p>
        </p:txBody>
      </p:sp>
      <p:sp>
        <p:nvSpPr>
          <p:cNvPr id="4" name="Rectangle 3"/>
          <p:cNvSpPr/>
          <p:nvPr/>
        </p:nvSpPr>
        <p:spPr>
          <a:xfrm>
            <a:off x="2265079" y="6239924"/>
            <a:ext cx="4581767" cy="707886"/>
          </a:xfrm>
          <a:prstGeom prst="rect">
            <a:avLst/>
          </a:prstGeom>
          <a:noFill/>
        </p:spPr>
        <p:txBody>
          <a:bodyPr wrap="none" lIns="91440" tIns="45720" rIns="91440" bIns="45720">
            <a:spAutoFit/>
          </a:bodyPr>
          <a:lstStyle/>
          <a:p>
            <a:pPr algn="ctr"/>
            <a:r>
              <a:rPr lang="en-US" sz="4000" b="1" cap="none" spc="50" dirty="0" smtClean="0">
                <a:ln w="0"/>
                <a:solidFill>
                  <a:schemeClr val="bg2"/>
                </a:solidFill>
                <a:effectLst>
                  <a:innerShdw blurRad="63500" dist="50800" dir="13500000">
                    <a:srgbClr val="000000">
                      <a:alpha val="50000"/>
                    </a:srgbClr>
                  </a:innerShdw>
                </a:effectLst>
              </a:rPr>
              <a:t>1 </a:t>
            </a:r>
            <a:r>
              <a:rPr lang="en-US" sz="4000" b="1" cap="none" spc="50" smtClean="0">
                <a:ln w="0"/>
                <a:solidFill>
                  <a:schemeClr val="bg2"/>
                </a:solidFill>
                <a:effectLst>
                  <a:innerShdw blurRad="63500" dist="50800" dir="13500000">
                    <a:srgbClr val="000000">
                      <a:alpha val="50000"/>
                    </a:srgbClr>
                  </a:innerShdw>
                </a:effectLst>
              </a:rPr>
              <a:t>Corinthians 13:4-8</a:t>
            </a:r>
            <a:endParaRPr lang="en-US" sz="4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28150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GODâS LOVE PRODUCES FR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GODâS LOVE PRODUCES FRUIT"/>
          <p:cNvPicPr>
            <a:picLocks noChangeAspect="1" noChangeArrowheads="1"/>
          </p:cNvPicPr>
          <p:nvPr/>
        </p:nvPicPr>
        <p:blipFill rotWithShape="1">
          <a:blip r:embed="rId2">
            <a:extLst>
              <a:ext uri="{28A0092B-C50C-407E-A947-70E740481C1C}">
                <a14:useLocalDpi xmlns:a14="http://schemas.microsoft.com/office/drawing/2010/main" val="0"/>
              </a:ext>
            </a:extLst>
          </a:blip>
          <a:srcRect l="7807" t="92632" r="15877" b="512"/>
          <a:stretch/>
        </p:blipFill>
        <p:spPr bwMode="auto">
          <a:xfrm>
            <a:off x="1" y="1"/>
            <a:ext cx="9144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646331"/>
          </a:xfrm>
          <a:prstGeom prst="rect">
            <a:avLst/>
          </a:prstGeom>
          <a:noFill/>
        </p:spPr>
        <p:txBody>
          <a:bodyPr wrap="square" rtlCol="0">
            <a:spAutoFit/>
          </a:bodyPr>
          <a:lstStyle/>
          <a:p>
            <a:pPr algn="ctr"/>
            <a:r>
              <a:rPr lang="en-US" sz="3600" b="1" dirty="0" smtClean="0"/>
              <a:t>GOD’S LOVE PRODUCES FRUIT</a:t>
            </a:r>
            <a:endParaRPr lang="en-US" sz="3600" b="1" dirty="0"/>
          </a:p>
        </p:txBody>
      </p:sp>
    </p:spTree>
    <p:extLst>
      <p:ext uri="{BB962C8B-B14F-4D97-AF65-F5344CB8AC3E}">
        <p14:creationId xmlns:p14="http://schemas.microsoft.com/office/powerpoint/2010/main" val="887866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fRUIT OF THE SPIR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48" y="0"/>
            <a:ext cx="4151731" cy="695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475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FRUIT 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486400"/>
            <a:ext cx="9144000" cy="584775"/>
          </a:xfrm>
          <a:prstGeom prst="rect">
            <a:avLst/>
          </a:prstGeom>
          <a:solidFill>
            <a:srgbClr val="C5E0B4">
              <a:alpha val="65098"/>
            </a:srgbClr>
          </a:solidFill>
        </p:spPr>
        <p:txBody>
          <a:bodyPr wrap="square" rtlCol="0">
            <a:spAutoFit/>
          </a:bodyPr>
          <a:lstStyle/>
          <a:p>
            <a:pPr algn="ctr"/>
            <a:r>
              <a:rPr lang="en-US" sz="3200" dirty="0">
                <a:latin typeface="Algerian" panose="04020705040A02060702" pitchFamily="82" charset="0"/>
              </a:rPr>
              <a:t>How do we PRODUCE THIS FRUIT IN OUR LIVES?  </a:t>
            </a:r>
          </a:p>
        </p:txBody>
      </p:sp>
    </p:spTree>
    <p:extLst>
      <p:ext uri="{BB962C8B-B14F-4D97-AF65-F5344CB8AC3E}">
        <p14:creationId xmlns:p14="http://schemas.microsoft.com/office/powerpoint/2010/main" val="540671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3166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899B2"/>
        </a:solidFill>
        <a:effectLst/>
      </p:bgPr>
    </p:bg>
    <p:spTree>
      <p:nvGrpSpPr>
        <p:cNvPr id="1" name=""/>
        <p:cNvGrpSpPr/>
        <p:nvPr/>
      </p:nvGrpSpPr>
      <p:grpSpPr>
        <a:xfrm>
          <a:off x="0" y="0"/>
          <a:ext cx="0" cy="0"/>
          <a:chOff x="0" y="0"/>
          <a:chExt cx="0" cy="0"/>
        </a:xfrm>
      </p:grpSpPr>
      <p:pic>
        <p:nvPicPr>
          <p:cNvPr id="2457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1284"/>
            <a:ext cx="9144000" cy="56067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76395"/>
          <a:stretch/>
        </p:blipFill>
        <p:spPr bwMode="auto">
          <a:xfrm>
            <a:off x="0" y="0"/>
            <a:ext cx="9144000" cy="25747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8501" y="327954"/>
            <a:ext cx="6586996"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Letting the Holy Spirit </a:t>
            </a: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have control.</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10812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219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84" y="-12416"/>
            <a:ext cx="7435516" cy="6870416"/>
          </a:xfrm>
          <a:prstGeom prst="rect">
            <a:avLst/>
          </a:prstGeom>
        </p:spPr>
      </p:pic>
    </p:spTree>
    <p:extLst>
      <p:ext uri="{BB962C8B-B14F-4D97-AF65-F5344CB8AC3E}">
        <p14:creationId xmlns:p14="http://schemas.microsoft.com/office/powerpoint/2010/main" val="1063084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698" name="Picture 2" descr="Image result for Luke 9:2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3809" y="4117889"/>
            <a:ext cx="4057817" cy="286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019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walking in the Spir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8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63" y="625642"/>
            <a:ext cx="8298628" cy="5528666"/>
          </a:xfrm>
          <a:prstGeom prst="rect">
            <a:avLst/>
          </a:prstGeom>
        </p:spPr>
      </p:pic>
    </p:spTree>
    <p:extLst>
      <p:ext uri="{BB962C8B-B14F-4D97-AF65-F5344CB8AC3E}">
        <p14:creationId xmlns:p14="http://schemas.microsoft.com/office/powerpoint/2010/main" val="2376690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8370A"/>
        </a:solidFill>
        <a:effectLst/>
      </p:bgPr>
    </p:bg>
    <p:spTree>
      <p:nvGrpSpPr>
        <p:cNvPr id="1" name=""/>
        <p:cNvGrpSpPr/>
        <p:nvPr/>
      </p:nvGrpSpPr>
      <p:grpSpPr>
        <a:xfrm>
          <a:off x="0" y="0"/>
          <a:ext cx="0" cy="0"/>
          <a:chOff x="0" y="0"/>
          <a:chExt cx="0" cy="0"/>
        </a:xfrm>
      </p:grpSpPr>
      <p:pic>
        <p:nvPicPr>
          <p:cNvPr id="26626" name="Picture 2" descr="Image result for Lord's Su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671" y="409074"/>
            <a:ext cx="6112042" cy="611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984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C0602"/>
        </a:solidFill>
        <a:effectLst/>
      </p:bgPr>
    </p:bg>
    <p:spTree>
      <p:nvGrpSpPr>
        <p:cNvPr id="1" name=""/>
        <p:cNvGrpSpPr/>
        <p:nvPr/>
      </p:nvGrpSpPr>
      <p:grpSpPr>
        <a:xfrm>
          <a:off x="0" y="0"/>
          <a:ext cx="0" cy="0"/>
          <a:chOff x="0" y="0"/>
          <a:chExt cx="0" cy="0"/>
        </a:xfrm>
      </p:grpSpPr>
      <p:pic>
        <p:nvPicPr>
          <p:cNvPr id="30722" name="Picture 2" descr="Image result for the crucifixion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79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060175"/>
            <a:ext cx="9144000" cy="1569660"/>
          </a:xfrm>
          <a:prstGeom prst="rect">
            <a:avLst/>
          </a:prstGeom>
          <a:noFill/>
        </p:spPr>
        <p:txBody>
          <a:bodyPr wrap="square" rtlCol="0">
            <a:spAutoFit/>
          </a:bodyPr>
          <a:lstStyle/>
          <a:p>
            <a:pPr algn="ctr"/>
            <a:r>
              <a:rPr lang="en-US" sz="3200" b="1" dirty="0">
                <a:solidFill>
                  <a:schemeClr val="bg1"/>
                </a:solidFill>
              </a:rPr>
              <a:t>The only fruit that will ever endure to eternal life is fruit which grows out of APPROPRIATING THE TRUTH OF THE CRUCIFIXION OF JESUS TO OUR OWN LIVES. </a:t>
            </a:r>
          </a:p>
        </p:txBody>
      </p:sp>
    </p:spTree>
    <p:extLst>
      <p:ext uri="{BB962C8B-B14F-4D97-AF65-F5344CB8AC3E}">
        <p14:creationId xmlns:p14="http://schemas.microsoft.com/office/powerpoint/2010/main" val="1263620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1746" name="Picture 2" descr="Image result for John 12:23-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06" y="7370"/>
            <a:ext cx="7271920" cy="683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35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ruit that la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56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8194" name="Picture 2" descr="Image result for 1 Cor 10 29"/>
          <p:cNvPicPr>
            <a:picLocks noChangeAspect="1" noChangeArrowheads="1"/>
          </p:cNvPicPr>
          <p:nvPr/>
        </p:nvPicPr>
        <p:blipFill rotWithShape="1">
          <a:blip r:embed="rId2">
            <a:extLst>
              <a:ext uri="{28A0092B-C50C-407E-A947-70E740481C1C}">
                <a14:useLocalDpi xmlns:a14="http://schemas.microsoft.com/office/drawing/2010/main" val="0"/>
              </a:ext>
            </a:extLst>
          </a:blip>
          <a:srcRect t="6868" b="5363"/>
          <a:stretch/>
        </p:blipFill>
        <p:spPr bwMode="auto">
          <a:xfrm>
            <a:off x="628649" y="1"/>
            <a:ext cx="7813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6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7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rot="21426834">
            <a:off x="2739738" y="3136613"/>
            <a:ext cx="1813509" cy="584775"/>
          </a:xfrm>
          <a:prstGeom prst="rect">
            <a:avLst/>
          </a:prstGeom>
          <a:noFill/>
        </p:spPr>
        <p:txBody>
          <a:bodyPr wrap="none" lIns="91440" tIns="45720" rIns="91440" bIns="45720">
            <a:spAutoFit/>
          </a:bodyPr>
          <a:lstStyle/>
          <a:p>
            <a:pPr algn="ctr"/>
            <a:r>
              <a:rPr lang="en-US" sz="3200" b="0" i="1" cap="none" spc="0" dirty="0" smtClean="0">
                <a:ln w="0"/>
                <a:solidFill>
                  <a:schemeClr val="tx1"/>
                </a:solidFill>
                <a:effectLst>
                  <a:outerShdw blurRad="38100" dist="19050" dir="2700000" algn="tl" rotWithShape="0">
                    <a:schemeClr val="dk1">
                      <a:alpha val="40000"/>
                    </a:schemeClr>
                  </a:outerShdw>
                </a:effectLst>
              </a:rPr>
              <a:t>Chapter 5</a:t>
            </a:r>
            <a:endParaRPr lang="en-US" sz="3200" b="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50363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100" name="Picture 4" descr="Image result for entangled again with a yoke of bondage"/>
          <p:cNvPicPr>
            <a:picLocks noChangeAspect="1" noChangeArrowheads="1"/>
          </p:cNvPicPr>
          <p:nvPr/>
        </p:nvPicPr>
        <p:blipFill rotWithShape="1">
          <a:blip r:embed="rId2">
            <a:extLst>
              <a:ext uri="{28A0092B-C50C-407E-A947-70E740481C1C}">
                <a14:useLocalDpi xmlns:a14="http://schemas.microsoft.com/office/drawing/2010/main" val="0"/>
              </a:ext>
            </a:extLst>
          </a:blip>
          <a:srcRect b="23901"/>
          <a:stretch/>
        </p:blipFill>
        <p:spPr bwMode="auto">
          <a:xfrm>
            <a:off x="1262479" y="-72189"/>
            <a:ext cx="6894931" cy="6935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64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colossians 2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44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13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Love versus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 y="0"/>
            <a:ext cx="91399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58" y="495300"/>
            <a:ext cx="9139942" cy="1200329"/>
          </a:xfrm>
          <a:prstGeom prst="rect">
            <a:avLst/>
          </a:prstGeom>
          <a:noFill/>
        </p:spPr>
        <p:txBody>
          <a:bodyPr wrap="square" rtlCol="0">
            <a:spAutoFit/>
          </a:bodyPr>
          <a:lstStyle/>
          <a:p>
            <a:r>
              <a:rPr lang="en-US" sz="3600" dirty="0" smtClean="0">
                <a:latin typeface="Algerian" panose="04020705040A02060702" pitchFamily="82" charset="0"/>
              </a:rPr>
              <a:t>  Liberty </a:t>
            </a:r>
            <a:r>
              <a:rPr lang="en-US" sz="3600" dirty="0">
                <a:latin typeface="Algerian" panose="04020705040A02060702" pitchFamily="82" charset="0"/>
              </a:rPr>
              <a:t>comes from </a:t>
            </a:r>
            <a:r>
              <a:rPr lang="en-US" sz="3600" dirty="0" smtClean="0">
                <a:latin typeface="Algerian" panose="04020705040A02060702" pitchFamily="82" charset="0"/>
              </a:rPr>
              <a:t>love, </a:t>
            </a:r>
          </a:p>
          <a:p>
            <a:r>
              <a:rPr lang="en-US" sz="3600" dirty="0" smtClean="0">
                <a:latin typeface="Algerian" panose="04020705040A02060702" pitchFamily="82" charset="0"/>
              </a:rPr>
              <a:t>													not </a:t>
            </a:r>
            <a:r>
              <a:rPr lang="en-US" sz="3600" dirty="0">
                <a:latin typeface="Algerian" panose="04020705040A02060702" pitchFamily="82" charset="0"/>
              </a:rPr>
              <a:t>the </a:t>
            </a:r>
            <a:r>
              <a:rPr lang="en-US" sz="3600" dirty="0" smtClean="0">
                <a:latin typeface="Algerian" panose="04020705040A02060702" pitchFamily="82" charset="0"/>
              </a:rPr>
              <a:t>law</a:t>
            </a:r>
            <a:endParaRPr lang="en-US" sz="3600" dirty="0">
              <a:latin typeface="Algerian" panose="04020705040A02060702" pitchFamily="82" charset="0"/>
            </a:endParaRPr>
          </a:p>
        </p:txBody>
      </p:sp>
    </p:spTree>
    <p:extLst>
      <p:ext uri="{BB962C8B-B14F-4D97-AF65-F5344CB8AC3E}">
        <p14:creationId xmlns:p14="http://schemas.microsoft.com/office/powerpoint/2010/main" val="26469403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378</TotalTime>
  <Words>336</Words>
  <Application>Microsoft Office PowerPoint</Application>
  <PresentationFormat>On-screen Show (4:3)</PresentationFormat>
  <Paragraphs>45</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Algerian</vt:lpstr>
      <vt:lpstr>Arial</vt:lpstr>
      <vt:lpstr>Calibri</vt:lpstr>
      <vt:lpstr>Calibri Light</vt:lpstr>
      <vt:lpstr>Californian FB</vt:lpstr>
      <vt:lpstr>Castellar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 Kellcy</dc:creator>
  <cp:lastModifiedBy>Walt Kellcy</cp:lastModifiedBy>
  <cp:revision>29</cp:revision>
  <cp:lastPrinted>2018-10-07T14:47:04Z</cp:lastPrinted>
  <dcterms:created xsi:type="dcterms:W3CDTF">2018-10-04T23:26:49Z</dcterms:created>
  <dcterms:modified xsi:type="dcterms:W3CDTF">2018-10-07T14:50:44Z</dcterms:modified>
</cp:coreProperties>
</file>