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89" r:id="rId2"/>
    <p:sldId id="262" r:id="rId3"/>
    <p:sldId id="290" r:id="rId4"/>
    <p:sldId id="291" r:id="rId5"/>
    <p:sldId id="270" r:id="rId6"/>
    <p:sldId id="271" r:id="rId7"/>
    <p:sldId id="286" r:id="rId8"/>
    <p:sldId id="311" r:id="rId9"/>
    <p:sldId id="292" r:id="rId10"/>
    <p:sldId id="279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12" r:id="rId19"/>
    <p:sldId id="301" r:id="rId20"/>
    <p:sldId id="302" r:id="rId21"/>
    <p:sldId id="303" r:id="rId22"/>
    <p:sldId id="304" r:id="rId23"/>
    <p:sldId id="307" r:id="rId24"/>
    <p:sldId id="305" r:id="rId25"/>
    <p:sldId id="306" r:id="rId26"/>
    <p:sldId id="313" r:id="rId27"/>
    <p:sldId id="284" r:id="rId28"/>
    <p:sldId id="314" r:id="rId29"/>
    <p:sldId id="308" r:id="rId30"/>
    <p:sldId id="315" r:id="rId31"/>
    <p:sldId id="316" r:id="rId32"/>
    <p:sldId id="309" r:id="rId33"/>
    <p:sldId id="310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00"/>
    <a:srgbClr val="091825"/>
    <a:srgbClr val="FFFFFF"/>
    <a:srgbClr val="000099"/>
    <a:srgbClr val="0C0600"/>
    <a:srgbClr val="14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25990-A021-4E40-9516-83E9A7F9C4C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EA6BC-FBA6-42CF-BA5A-1B1265A5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3AB0-8E60-485C-A1A6-958CB8A6953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0C66-1378-4F50-B32E-02CDDCF1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lm Before the Stor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b="29051"/>
          <a:stretch/>
        </p:blipFill>
        <p:spPr bwMode="auto">
          <a:xfrm>
            <a:off x="0" y="0"/>
            <a:ext cx="9144000" cy="6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442" y="541421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oper Black" panose="0208090404030B020404" pitchFamily="18" charset="0"/>
              </a:rPr>
              <a:t>MY COMFORTER</a:t>
            </a:r>
          </a:p>
          <a:p>
            <a:r>
              <a:rPr lang="en-US" sz="3600" dirty="0">
                <a:solidFill>
                  <a:schemeClr val="bg1"/>
                </a:solidFill>
              </a:rPr>
              <a:t>2 Corinthians 1:3-11</a:t>
            </a:r>
          </a:p>
        </p:txBody>
      </p:sp>
    </p:spTree>
    <p:extLst>
      <p:ext uri="{BB962C8B-B14F-4D97-AF65-F5344CB8AC3E}">
        <p14:creationId xmlns:p14="http://schemas.microsoft.com/office/powerpoint/2010/main" val="64187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54701-4819-461B-85A2-F3213338376D}"/>
              </a:ext>
            </a:extLst>
          </p:cNvPr>
          <p:cNvSpPr txBox="1"/>
          <p:nvPr/>
        </p:nvSpPr>
        <p:spPr>
          <a:xfrm>
            <a:off x="0" y="168790"/>
            <a:ext cx="90241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mettle</a:t>
            </a:r>
          </a:p>
          <a:p>
            <a:endParaRPr lang="en-US" sz="1600" dirty="0"/>
          </a:p>
          <a:p>
            <a:pPr algn="ctr"/>
            <a:r>
              <a:rPr lang="en-US" sz="3600" dirty="0"/>
              <a:t>Mettle is the courage to carry on. </a:t>
            </a:r>
          </a:p>
          <a:p>
            <a:pPr algn="ctr"/>
            <a:r>
              <a:rPr lang="en-US" sz="3600" dirty="0"/>
              <a:t>If someone wants to "test your </a:t>
            </a:r>
            <a:r>
              <a:rPr lang="en-US" sz="3600" i="1" dirty="0"/>
              <a:t>mettle</a:t>
            </a:r>
            <a:r>
              <a:rPr lang="en-US" sz="3600" dirty="0"/>
              <a:t>," they want to see if you have the heart to follow through when the going gets tough.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4BD3E1F-7B77-4073-A20C-85870DDA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5" y="4169885"/>
            <a:ext cx="2924405" cy="245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09D5C-0A3F-4A05-BBFF-FB34AED66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4" y="3876311"/>
            <a:ext cx="4809246" cy="29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C7FBE-78DD-443D-A6A4-1D9FC17CF153}"/>
              </a:ext>
            </a:extLst>
          </p:cNvPr>
          <p:cNvSpPr txBox="1"/>
          <p:nvPr/>
        </p:nvSpPr>
        <p:spPr>
          <a:xfrm>
            <a:off x="320635" y="1092530"/>
            <a:ext cx="8573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“Of the Jews five times received I forty </a:t>
            </a:r>
            <a:r>
              <a:rPr lang="en-US" sz="3600" b="1" i="1" dirty="0"/>
              <a:t>stripes </a:t>
            </a:r>
            <a:r>
              <a:rPr lang="en-US" sz="3600" b="1" dirty="0"/>
              <a:t>save one. Thrice was I beaten with rods, once was I stoned, thrice I suffered shipwreck, a night and a day I have been in the deep; </a:t>
            </a:r>
            <a:r>
              <a:rPr lang="en-US" sz="3600" b="1" i="1" dirty="0"/>
              <a:t>in </a:t>
            </a:r>
            <a:r>
              <a:rPr lang="en-US" sz="3600" b="1" dirty="0"/>
              <a:t>journeyings often, </a:t>
            </a:r>
            <a:r>
              <a:rPr lang="en-US" sz="3600" b="1" i="1" dirty="0"/>
              <a:t>in </a:t>
            </a:r>
            <a:r>
              <a:rPr lang="en-US" sz="3600" b="1" dirty="0"/>
              <a:t>perils of waters, </a:t>
            </a:r>
            <a:r>
              <a:rPr lang="en-US" sz="3600" b="1" i="1" dirty="0"/>
              <a:t>in </a:t>
            </a:r>
            <a:r>
              <a:rPr lang="en-US" sz="3600" b="1" dirty="0"/>
              <a:t>perils of robbers, </a:t>
            </a:r>
            <a:r>
              <a:rPr lang="en-US" sz="3600" b="1" i="1" dirty="0"/>
              <a:t>in </a:t>
            </a:r>
            <a:r>
              <a:rPr lang="en-US" sz="3600" b="1" dirty="0"/>
              <a:t>perils by </a:t>
            </a:r>
            <a:r>
              <a:rPr lang="en-US" sz="3600" b="1" i="1" dirty="0"/>
              <a:t>mine own </a:t>
            </a:r>
            <a:r>
              <a:rPr lang="en-US" sz="3600" b="1" dirty="0"/>
              <a:t>countrymen, </a:t>
            </a:r>
            <a:r>
              <a:rPr lang="en-US" sz="3600" b="1" i="1" dirty="0"/>
              <a:t>in </a:t>
            </a:r>
            <a:r>
              <a:rPr lang="en-US" sz="3600" b="1" dirty="0"/>
              <a:t>perils by the heathen, </a:t>
            </a:r>
            <a:r>
              <a:rPr lang="en-US" sz="3600" b="1" i="1" dirty="0"/>
              <a:t>in </a:t>
            </a:r>
            <a:r>
              <a:rPr lang="en-US" sz="3600" b="1" dirty="0"/>
              <a:t>perils in the city, </a:t>
            </a:r>
            <a:r>
              <a:rPr lang="en-US" sz="3600" b="1" i="1" dirty="0"/>
              <a:t>in </a:t>
            </a:r>
            <a:r>
              <a:rPr lang="en-US" sz="3600" b="1" dirty="0"/>
              <a:t>perils in the wilderness, </a:t>
            </a:r>
            <a:r>
              <a:rPr lang="en-US" sz="3600" b="1" i="1" dirty="0"/>
              <a:t>in </a:t>
            </a:r>
            <a:r>
              <a:rPr lang="en-US" sz="3600" b="1" dirty="0"/>
              <a:t>perils in the sea, </a:t>
            </a:r>
            <a:r>
              <a:rPr lang="en-US" sz="3600" b="1" i="1" dirty="0"/>
              <a:t>in </a:t>
            </a:r>
            <a:r>
              <a:rPr lang="en-US" sz="3600" b="1" dirty="0"/>
              <a:t>perils among false brethren;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9A7D9-CF45-4E8E-B29C-F83EEBFF0591}"/>
              </a:ext>
            </a:extLst>
          </p:cNvPr>
          <p:cNvSpPr/>
          <p:nvPr/>
        </p:nvSpPr>
        <p:spPr>
          <a:xfrm>
            <a:off x="1497096" y="133159"/>
            <a:ext cx="5864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Corinthians 11:24-31</a:t>
            </a:r>
          </a:p>
        </p:txBody>
      </p:sp>
    </p:spTree>
    <p:extLst>
      <p:ext uri="{BB962C8B-B14F-4D97-AF65-F5344CB8AC3E}">
        <p14:creationId xmlns:p14="http://schemas.microsoft.com/office/powerpoint/2010/main" val="372613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3C7FBE-78DD-443D-A6A4-1D9FC17CF153}"/>
              </a:ext>
            </a:extLst>
          </p:cNvPr>
          <p:cNvSpPr txBox="1"/>
          <p:nvPr/>
        </p:nvSpPr>
        <p:spPr>
          <a:xfrm>
            <a:off x="166254" y="617509"/>
            <a:ext cx="87521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weariness and painfulness, in </a:t>
            </a:r>
            <a:r>
              <a:rPr lang="en-US" sz="3600" b="1" dirty="0" err="1"/>
              <a:t>watchings</a:t>
            </a:r>
            <a:r>
              <a:rPr lang="en-US" sz="3600" b="1" dirty="0"/>
              <a:t> often, in hunger and thirst, in </a:t>
            </a:r>
            <a:r>
              <a:rPr lang="en-US" sz="3600" b="1" dirty="0" err="1"/>
              <a:t>fastings</a:t>
            </a:r>
            <a:r>
              <a:rPr lang="en-US" sz="3600" b="1" dirty="0"/>
              <a:t> often, in cold and nakedness. Beside those things that are without, that which cometh upon me daily, the care of all the churches. Who is weak, and I am not weak? who is offended, and I burn not? If I must needs glory, I will glory of the things which concern mine infirmities. The God and Father of our Lord Jesus Christ, which is blessed for evermore, </a:t>
            </a:r>
            <a:r>
              <a:rPr lang="en-US" sz="3600" b="1" dirty="0" err="1"/>
              <a:t>knoweth</a:t>
            </a:r>
            <a:r>
              <a:rPr lang="en-US" sz="3600" b="1" dirty="0"/>
              <a:t> that I lie not.” </a:t>
            </a:r>
            <a:r>
              <a:rPr lang="en-US" sz="36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953A33-61BF-461F-B755-5422A35B87A6}"/>
              </a:ext>
            </a:extLst>
          </p:cNvPr>
          <p:cNvSpPr/>
          <p:nvPr/>
        </p:nvSpPr>
        <p:spPr>
          <a:xfrm>
            <a:off x="1975913" y="85659"/>
            <a:ext cx="4907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Corinthians 11:24-31</a:t>
            </a:r>
          </a:p>
        </p:txBody>
      </p:sp>
    </p:spTree>
    <p:extLst>
      <p:ext uri="{BB962C8B-B14F-4D97-AF65-F5344CB8AC3E}">
        <p14:creationId xmlns:p14="http://schemas.microsoft.com/office/powerpoint/2010/main" val="167823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A9C4AC-093B-45EA-B7B2-F976DEEB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1" b="17786"/>
          <a:stretch/>
        </p:blipFill>
        <p:spPr>
          <a:xfrm>
            <a:off x="0" y="0"/>
            <a:ext cx="9307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ED5AEE3B-7C90-434B-9B1C-BC7900BA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30"/>
            <a:ext cx="9144000" cy="5706070"/>
          </a:xfrm>
          <a:prstGeom prst="rect">
            <a:avLst/>
          </a:prstGeom>
        </p:spPr>
      </p:pic>
      <p:pic>
        <p:nvPicPr>
          <p:cNvPr id="4" name="Picture 3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950B247E-CCC6-4EF2-94E5-3EBBDD59C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0"/>
          <a:stretch/>
        </p:blipFill>
        <p:spPr>
          <a:xfrm>
            <a:off x="0" y="0"/>
            <a:ext cx="9144000" cy="157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29413-4EFF-4846-B293-2454498E116C}"/>
              </a:ext>
            </a:extLst>
          </p:cNvPr>
          <p:cNvSpPr txBox="1"/>
          <p:nvPr/>
        </p:nvSpPr>
        <p:spPr>
          <a:xfrm>
            <a:off x="463138" y="166255"/>
            <a:ext cx="8467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36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Some were jeered at, and their backs were cut open with whips. Others were chained in prisons.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37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Some died by stoning, some were sawed in half, and others were killed with the sword. Some went about wearing skins of sheep and goats, destitute and oppressed and mistreated.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38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They were 				too good for this world,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	    	    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wandering over deserts and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					 mountains, hiding in caves and holes in the ground.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8BD01-714C-4B5F-BADE-998D868C1127}"/>
              </a:ext>
            </a:extLst>
          </p:cNvPr>
          <p:cNvSpPr txBox="1"/>
          <p:nvPr/>
        </p:nvSpPr>
        <p:spPr>
          <a:xfrm rot="21163302">
            <a:off x="533334" y="4337131"/>
            <a:ext cx="338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Hebrews </a:t>
            </a:r>
          </a:p>
          <a:p>
            <a:r>
              <a:rPr lang="en-US" sz="3200" b="1" dirty="0"/>
              <a:t>11:36-38 </a:t>
            </a:r>
          </a:p>
        </p:txBody>
      </p:sp>
    </p:spTree>
    <p:extLst>
      <p:ext uri="{BB962C8B-B14F-4D97-AF65-F5344CB8AC3E}">
        <p14:creationId xmlns:p14="http://schemas.microsoft.com/office/powerpoint/2010/main" val="100014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E5A26DD-9987-48B1-A84F-69FC595BD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4" b="17380"/>
          <a:stretch/>
        </p:blipFill>
        <p:spPr>
          <a:xfrm>
            <a:off x="0" y="0"/>
            <a:ext cx="916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1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12F9A-5F11-4B9D-A081-C2C6C2B5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A54951-73AE-476B-A499-AA8D9701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6" b="16831"/>
          <a:stretch/>
        </p:blipFill>
        <p:spPr>
          <a:xfrm>
            <a:off x="0" y="0"/>
            <a:ext cx="9239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sea1-1.xx.fbcdn.net/v/t1.0-9/15871552_190762154731103_1881787469823000056_n.jpg?_nc_cat=0&amp;oh=a18cab9e24745d8d8dd6aa0eaacab97c&amp;oe=5B9728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0"/>
            <a:ext cx="6859587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0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475720" y="212260"/>
            <a:ext cx="8192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How 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 we 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comfort 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others?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76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nus and his blanke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62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14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 ALL NEED COMFORT AT SOME POINT!</a:t>
            </a:r>
          </a:p>
        </p:txBody>
      </p:sp>
    </p:spTree>
    <p:extLst>
      <p:ext uri="{BB962C8B-B14F-4D97-AF65-F5344CB8AC3E}">
        <p14:creationId xmlns:p14="http://schemas.microsoft.com/office/powerpoint/2010/main" val="1312867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1917463" y="212260"/>
            <a:ext cx="5309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Share God’s Word</a:t>
            </a:r>
          </a:p>
        </p:txBody>
      </p:sp>
    </p:spTree>
    <p:extLst>
      <p:ext uri="{BB962C8B-B14F-4D97-AF65-F5344CB8AC3E}">
        <p14:creationId xmlns:p14="http://schemas.microsoft.com/office/powerpoint/2010/main" val="38329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ED5AEE3B-7C90-434B-9B1C-BC7900BA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30"/>
            <a:ext cx="9144000" cy="5706070"/>
          </a:xfrm>
          <a:prstGeom prst="rect">
            <a:avLst/>
          </a:prstGeom>
        </p:spPr>
      </p:pic>
      <p:pic>
        <p:nvPicPr>
          <p:cNvPr id="4" name="Picture 3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950B247E-CCC6-4EF2-94E5-3EBBDD59C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0"/>
          <a:stretch/>
        </p:blipFill>
        <p:spPr>
          <a:xfrm>
            <a:off x="0" y="0"/>
            <a:ext cx="9144000" cy="157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29413-4EFF-4846-B293-2454498E116C}"/>
              </a:ext>
            </a:extLst>
          </p:cNvPr>
          <p:cNvSpPr txBox="1"/>
          <p:nvPr/>
        </p:nvSpPr>
        <p:spPr>
          <a:xfrm>
            <a:off x="463138" y="166255"/>
            <a:ext cx="8467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aseline="30000" dirty="0">
                <a:solidFill>
                  <a:schemeClr val="bg1"/>
                </a:solidFill>
              </a:rPr>
              <a:t>36</a:t>
            </a:r>
            <a:r>
              <a:rPr lang="en-US" sz="3600" dirty="0">
                <a:solidFill>
                  <a:schemeClr val="bg1"/>
                </a:solidFill>
              </a:rPr>
              <a:t> Some were jeered at, and their backs were cut open with whips. Others were chained in prisons. </a:t>
            </a:r>
            <a:r>
              <a:rPr lang="en-US" sz="3600" baseline="30000" dirty="0">
                <a:solidFill>
                  <a:schemeClr val="bg1"/>
                </a:solidFill>
              </a:rPr>
              <a:t>37</a:t>
            </a:r>
            <a:r>
              <a:rPr lang="en-US" sz="3600" dirty="0">
                <a:solidFill>
                  <a:schemeClr val="bg1"/>
                </a:solidFill>
              </a:rPr>
              <a:t> Some died by stoning, some were sawed in half, and others were killed with the sword. Some went about wearing skins of sheep and goats, destitute and oppressed and mistreated.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38</a:t>
            </a:r>
            <a:r>
              <a:rPr lang="en-US" sz="3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They were 				too good for this world,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		    	    </a:t>
            </a:r>
            <a:r>
              <a:rPr lang="en-US" sz="3600" dirty="0">
                <a:solidFill>
                  <a:schemeClr val="bg1"/>
                </a:solidFill>
              </a:rPr>
              <a:t> wandering over deserts and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						 mountains, hiding in caves and holes in the ground.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8BD01-714C-4B5F-BADE-998D868C1127}"/>
              </a:ext>
            </a:extLst>
          </p:cNvPr>
          <p:cNvSpPr txBox="1"/>
          <p:nvPr/>
        </p:nvSpPr>
        <p:spPr>
          <a:xfrm rot="21163302">
            <a:off x="533334" y="4337131"/>
            <a:ext cx="338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Hebrews </a:t>
            </a:r>
          </a:p>
          <a:p>
            <a:r>
              <a:rPr lang="en-US" sz="3200" b="1" dirty="0"/>
              <a:t>11:36-38 </a:t>
            </a:r>
          </a:p>
        </p:txBody>
      </p:sp>
    </p:spTree>
    <p:extLst>
      <p:ext uri="{BB962C8B-B14F-4D97-AF65-F5344CB8AC3E}">
        <p14:creationId xmlns:p14="http://schemas.microsoft.com/office/powerpoint/2010/main" val="64574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FA00C540-16BA-448A-B878-6897067CA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2405227" y="212260"/>
            <a:ext cx="433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Pray for them!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70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3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3EFC1C34-0F1F-40D6-8ADB-14BBF815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0" y="643467"/>
            <a:ext cx="5958359" cy="55710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14650" y="1585913"/>
            <a:ext cx="3914775" cy="142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96548" y="2328863"/>
            <a:ext cx="1289615" cy="95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12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erson lying on the ground&#10;&#10;Description generated with high confidence">
            <a:extLst>
              <a:ext uri="{FF2B5EF4-FFF2-40B4-BE49-F238E27FC236}">
                <a16:creationId xmlns:a16="http://schemas.microsoft.com/office/drawing/2014/main" id="{BBE42993-8F82-4533-BA97-07215D50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675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1002092" y="93318"/>
            <a:ext cx="7757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Share 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resources that have </a:t>
            </a:r>
          </a:p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comforted you.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70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eaven: Biblical Answers to Common Questions (Booklet)  -     By: Randy Alcor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76250"/>
            <a:ext cx="2667572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eaven by randy al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79" y="347662"/>
            <a:ext cx="3984446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onât play the comparison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68287"/>
            <a:ext cx="7909982" cy="59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74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1891047" y="164758"/>
            <a:ext cx="5979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Share from your  </a:t>
            </a:r>
          </a:p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336406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 sky with clouds background.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869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ue sky with clouds background.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95" y="120317"/>
            <a:ext cx="86146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 Corinthians 1:3-4 </a:t>
            </a:r>
            <a:r>
              <a:rPr lang="en-US" sz="2800" dirty="0"/>
              <a:t>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baseline="30000" dirty="0"/>
              <a:t>3</a:t>
            </a:r>
            <a:r>
              <a:rPr lang="en-US" sz="3600" b="1" dirty="0"/>
              <a:t> Blessed </a:t>
            </a:r>
            <a:r>
              <a:rPr lang="en-US" sz="3600" b="1" i="1" dirty="0"/>
              <a:t>be</a:t>
            </a:r>
            <a:r>
              <a:rPr lang="en-US" sz="3600" b="1" dirty="0"/>
              <a:t> the God and Father of our Lord Jesus Christ, the Father of mercies and God of all comfort, </a:t>
            </a:r>
            <a:r>
              <a:rPr lang="en-US" sz="3600" b="1" baseline="30000" dirty="0"/>
              <a:t>4</a:t>
            </a:r>
            <a:r>
              <a:rPr lang="en-US" sz="3600" b="1" dirty="0"/>
              <a:t> who comforts us in all our </a:t>
            </a:r>
            <a:r>
              <a:rPr lang="en-US" sz="3600" b="1" dirty="0">
                <a:solidFill>
                  <a:schemeClr val="bg1"/>
                </a:solidFill>
              </a:rPr>
              <a:t>tribulation</a:t>
            </a:r>
            <a:r>
              <a:rPr lang="en-US" sz="3600" b="1" dirty="0"/>
              <a:t>, that we may be able to comfort those who are in any trouble, with the comfort with which we ourselves are comforted by God.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839453"/>
            <a:ext cx="1973179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45830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Greek word</a:t>
            </a:r>
          </a:p>
          <a:p>
            <a:pPr algn="ctr"/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thlipsis</a:t>
            </a:r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{pressure, compression, distress)</a:t>
            </a:r>
          </a:p>
        </p:txBody>
      </p:sp>
    </p:spTree>
    <p:extLst>
      <p:ext uri="{BB962C8B-B14F-4D97-AF65-F5344CB8AC3E}">
        <p14:creationId xmlns:p14="http://schemas.microsoft.com/office/powerpoint/2010/main" val="994268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 of God.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/>
          <a:stretch/>
        </p:blipFill>
        <p:spPr bwMode="auto">
          <a:xfrm>
            <a:off x="1247149" y="2373086"/>
            <a:ext cx="6588815" cy="40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50" y="242888"/>
            <a:ext cx="8443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We’ve come to understand the power of God, not through the absence of suffering, but through the pain of suffering.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20" y="215899"/>
            <a:ext cx="9143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LET ME SAY IT AGAIN, PRAY!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126" name="Picture 6" descr="Image result for 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1" y="1678246"/>
            <a:ext cx="4714875" cy="31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14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457E5-0C03-4CA3-8BC3-45475CD9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CD009-30D5-47A0-BD70-752B40DDEDF1}"/>
              </a:ext>
            </a:extLst>
          </p:cNvPr>
          <p:cNvSpPr txBox="1"/>
          <p:nvPr/>
        </p:nvSpPr>
        <p:spPr>
          <a:xfrm>
            <a:off x="2926080" y="464335"/>
            <a:ext cx="603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It is NO Secret</a:t>
            </a:r>
          </a:p>
          <a:p>
            <a:r>
              <a:rPr lang="en-US" sz="4000" dirty="0">
                <a:solidFill>
                  <a:srgbClr val="FFFF00"/>
                </a:solidFill>
              </a:rPr>
              <a:t>		what God can do.</a:t>
            </a:r>
          </a:p>
          <a:p>
            <a:r>
              <a:rPr lang="en-US" sz="4000" dirty="0">
                <a:solidFill>
                  <a:srgbClr val="FFFF00"/>
                </a:solidFill>
              </a:rPr>
              <a:t>What  He’s done for others,</a:t>
            </a:r>
          </a:p>
          <a:p>
            <a:r>
              <a:rPr lang="en-US" sz="4000" dirty="0">
                <a:solidFill>
                  <a:srgbClr val="FFFF00"/>
                </a:solidFill>
              </a:rPr>
              <a:t>		He’ll do for you.</a:t>
            </a:r>
          </a:p>
        </p:txBody>
      </p:sp>
    </p:spTree>
    <p:extLst>
      <p:ext uri="{BB962C8B-B14F-4D97-AF65-F5344CB8AC3E}">
        <p14:creationId xmlns:p14="http://schemas.microsoft.com/office/powerpoint/2010/main" val="269064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213E-4810-4105-A9DC-69B610129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790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3486A-2F18-4835-B0FA-A7280AB335C7}"/>
              </a:ext>
            </a:extLst>
          </p:cNvPr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’m asking you to 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PRAY.</a:t>
            </a:r>
            <a:endParaRPr lang="en-US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en-US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1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		</a:t>
            </a:r>
            <a:r>
              <a:rPr lang="en-US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I’m ask you  to </a:t>
            </a:r>
            <a:r>
              <a:rPr lang="en-US" sz="3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SHARE.</a:t>
            </a:r>
            <a:endParaRPr lang="en-US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en-US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1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				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asking you to 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COMFORT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others</a:t>
            </a:r>
          </a:p>
          <a:p>
            <a:pPr algn="ctr"/>
            <a:r>
              <a:rPr lang="en-US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			with the comfort you received.</a:t>
            </a:r>
          </a:p>
        </p:txBody>
      </p:sp>
    </p:spTree>
    <p:extLst>
      <p:ext uri="{BB962C8B-B14F-4D97-AF65-F5344CB8AC3E}">
        <p14:creationId xmlns:p14="http://schemas.microsoft.com/office/powerpoint/2010/main" val="32311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 sky with clouds background.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869"/>
            <a:ext cx="9144000" cy="6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ue sky with clouds background.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3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95" y="120317"/>
            <a:ext cx="86146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 Corinthians 1:3-4 </a:t>
            </a:r>
            <a:r>
              <a:rPr lang="en-US" sz="2800" dirty="0"/>
              <a:t>(NKJV)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baseline="30000" dirty="0"/>
              <a:t>3</a:t>
            </a:r>
            <a:r>
              <a:rPr lang="en-US" sz="3600" b="1" dirty="0"/>
              <a:t> Blessed </a:t>
            </a:r>
            <a:r>
              <a:rPr lang="en-US" sz="3600" b="1" i="1" dirty="0"/>
              <a:t>be</a:t>
            </a:r>
            <a:r>
              <a:rPr lang="en-US" sz="3600" b="1" dirty="0"/>
              <a:t> the God and Father of our Lord Jesus Christ, the Father of mercies and God of all comfort, </a:t>
            </a:r>
            <a:r>
              <a:rPr lang="en-US" sz="3600" b="1" baseline="30000" dirty="0"/>
              <a:t>4</a:t>
            </a:r>
            <a:r>
              <a:rPr lang="en-US" sz="3600" b="1" dirty="0"/>
              <a:t> who comforts us in all our tribulation, that we may be able to comfort those who are in any trouble, with the </a:t>
            </a: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comfort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/>
              <a:t>with which we ourselves are comforted by God.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19116" y="3922297"/>
            <a:ext cx="1431579" cy="219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45830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Greek word</a:t>
            </a:r>
          </a:p>
          <a:p>
            <a:pPr algn="ctr"/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parakaleo</a:t>
            </a:r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{comforts, consoles, provides for )</a:t>
            </a:r>
          </a:p>
        </p:txBody>
      </p:sp>
    </p:spTree>
    <p:extLst>
      <p:ext uri="{BB962C8B-B14F-4D97-AF65-F5344CB8AC3E}">
        <p14:creationId xmlns:p14="http://schemas.microsoft.com/office/powerpoint/2010/main" val="308118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uthern Com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7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overbs 23:29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4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y comfo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4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ED5AEE3B-7C90-434B-9B1C-BC7900BA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30"/>
            <a:ext cx="9144000" cy="5706070"/>
          </a:xfrm>
          <a:prstGeom prst="rect">
            <a:avLst/>
          </a:prstGeom>
        </p:spPr>
      </p:pic>
      <p:pic>
        <p:nvPicPr>
          <p:cNvPr id="4" name="Picture 3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950B247E-CCC6-4EF2-94E5-3EBBDD59C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0"/>
          <a:stretch/>
        </p:blipFill>
        <p:spPr>
          <a:xfrm>
            <a:off x="0" y="0"/>
            <a:ext cx="9144000" cy="157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29413-4EFF-4846-B293-2454498E116C}"/>
              </a:ext>
            </a:extLst>
          </p:cNvPr>
          <p:cNvSpPr txBox="1"/>
          <p:nvPr/>
        </p:nvSpPr>
        <p:spPr>
          <a:xfrm>
            <a:off x="463138" y="601684"/>
            <a:ext cx="8467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Blessed be the God and Father of our Lord Jesus Christ, the Father of mercies and God of all comfort, who comforts us in all our tribulation.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8BD01-714C-4B5F-BADE-998D868C1127}"/>
              </a:ext>
            </a:extLst>
          </p:cNvPr>
          <p:cNvSpPr txBox="1"/>
          <p:nvPr/>
        </p:nvSpPr>
        <p:spPr>
          <a:xfrm rot="21163302">
            <a:off x="517739" y="5570734"/>
            <a:ext cx="338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2 Corinthians. </a:t>
            </a:r>
            <a:endParaRPr lang="en-US" sz="3200" b="1" dirty="0"/>
          </a:p>
          <a:p>
            <a:pPr algn="r"/>
            <a:r>
              <a:rPr lang="en-US" sz="3200" b="1" dirty="0" smtClean="0"/>
              <a:t>1:3-4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681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5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5"/>
          <a:stretch/>
        </p:blipFill>
        <p:spPr bwMode="auto">
          <a:xfrm>
            <a:off x="1754523" y="2784143"/>
            <a:ext cx="5484476" cy="35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668" y="480060"/>
            <a:ext cx="5882185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GROWTH SELDOM </a:t>
            </a:r>
          </a:p>
          <a:p>
            <a:pPr algn="ctr"/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COMES IN THE </a:t>
            </a:r>
          </a:p>
          <a:p>
            <a:pPr algn="ctr"/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COMFORT SEASONS </a:t>
            </a:r>
          </a:p>
          <a:p>
            <a:pPr algn="ctr"/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OF LIFE!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1815" y="2911495"/>
            <a:ext cx="244294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403</Words>
  <Application>Microsoft Office PowerPoint</Application>
  <PresentationFormat>On-screen Show (4:3)</PresentationFormat>
  <Paragraphs>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Comic Sans MS</vt:lpstr>
      <vt:lpstr>Cooper Black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49</cp:revision>
  <cp:lastPrinted>2018-04-29T14:37:27Z</cp:lastPrinted>
  <dcterms:created xsi:type="dcterms:W3CDTF">2018-04-24T02:48:21Z</dcterms:created>
  <dcterms:modified xsi:type="dcterms:W3CDTF">2018-04-29T14:49:09Z</dcterms:modified>
</cp:coreProperties>
</file>