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8" r:id="rId2"/>
    <p:sldId id="263" r:id="rId3"/>
    <p:sldId id="264" r:id="rId4"/>
    <p:sldId id="270" r:id="rId5"/>
    <p:sldId id="265" r:id="rId6"/>
    <p:sldId id="266" r:id="rId7"/>
    <p:sldId id="268" r:id="rId8"/>
    <p:sldId id="273" r:id="rId9"/>
    <p:sldId id="271" r:id="rId10"/>
    <p:sldId id="262" r:id="rId11"/>
    <p:sldId id="274" r:id="rId12"/>
    <p:sldId id="275" r:id="rId13"/>
    <p:sldId id="276" r:id="rId14"/>
    <p:sldId id="259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800"/>
    <a:srgbClr val="360000"/>
    <a:srgbClr val="5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70" d="100"/>
          <a:sy n="70" d="100"/>
        </p:scale>
        <p:origin x="-378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7BCBB-956A-4632-8194-149C76C221DE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B230D-DE6F-45E9-A0A2-92A9AA10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8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019-132C-4D2F-B4C9-DD48200A77E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EADC-B4E5-46B9-A726-598536E7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1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019-132C-4D2F-B4C9-DD48200A77E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EADC-B4E5-46B9-A726-598536E7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3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019-132C-4D2F-B4C9-DD48200A77E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EADC-B4E5-46B9-A726-598536E7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019-132C-4D2F-B4C9-DD48200A77E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EADC-B4E5-46B9-A726-598536E7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019-132C-4D2F-B4C9-DD48200A77E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EADC-B4E5-46B9-A726-598536E7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7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019-132C-4D2F-B4C9-DD48200A77E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EADC-B4E5-46B9-A726-598536E7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3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019-132C-4D2F-B4C9-DD48200A77E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EADC-B4E5-46B9-A726-598536E7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019-132C-4D2F-B4C9-DD48200A77E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EADC-B4E5-46B9-A726-598536E7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0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019-132C-4D2F-B4C9-DD48200A77E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EADC-B4E5-46B9-A726-598536E7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019-132C-4D2F-B4C9-DD48200A77E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EADC-B4E5-46B9-A726-598536E7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019-132C-4D2F-B4C9-DD48200A77E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EADC-B4E5-46B9-A726-598536E7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9019-132C-4D2F-B4C9-DD48200A77E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EADC-B4E5-46B9-A726-598536E7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9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5" b="11585"/>
          <a:stretch/>
        </p:blipFill>
        <p:spPr>
          <a:xfrm>
            <a:off x="0" y="0"/>
            <a:ext cx="9144000" cy="6857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3358" y="5731431"/>
            <a:ext cx="60906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Remembering His Sacr</a:t>
            </a:r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ifice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4137" y="6390894"/>
            <a:ext cx="33071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Corinthians 15:1-5</a:t>
            </a:r>
            <a:endParaRPr lang="en-US" sz="2800" b="1" cap="none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5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Arlington </a:t>
            </a:r>
            <a:r>
              <a:rPr lang="en-US" sz="4400" b="1" dirty="0" smtClean="0"/>
              <a:t>National</a:t>
            </a:r>
            <a:endParaRPr lang="en-US" sz="4400" b="1" dirty="0"/>
          </a:p>
        </p:txBody>
      </p:sp>
      <p:pic>
        <p:nvPicPr>
          <p:cNvPr id="2052" name="Picture 4" descr="Image result for the old guard arlington national cemet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9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Ephesians 5:1â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27" y="7017"/>
            <a:ext cx="6850983" cy="68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"/>
          <a:stretch/>
        </p:blipFill>
        <p:spPr>
          <a:xfrm>
            <a:off x="0" y="0"/>
            <a:ext cx="9171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2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o this in remembrance of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0" y="777923"/>
            <a:ext cx="9147035" cy="51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5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5" b="11434"/>
          <a:stretch/>
        </p:blipFill>
        <p:spPr>
          <a:xfrm>
            <a:off x="0" y="0"/>
            <a:ext cx="9144000" cy="6862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7953" y="6002909"/>
            <a:ext cx="61660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Lord, help us to remember!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2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rt2finish.org/wp-content/uploads/2014/12/lordsupp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3" name="Picture 2" descr="https://start2finish.org/wp-content/uploads/2014/12/lordsuppe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8" t="56897" b="4738"/>
          <a:stretch/>
        </p:blipFill>
        <p:spPr bwMode="auto">
          <a:xfrm>
            <a:off x="5740224" y="0"/>
            <a:ext cx="3403775" cy="19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3129" y="2113320"/>
            <a:ext cx="3295133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0" cap="none" spc="0" dirty="0" smtClean="0">
                <a:ln w="0"/>
                <a:solidFill>
                  <a:srgbClr val="36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val="289616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1 Cor. 11: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4776"/>
            <a:ext cx="9144000" cy="6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3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3" name="Picture 2" descr="https://start2finish.org/wp-content/uploads/2014/12/lordsuppe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8" t="56897" b="4738"/>
          <a:stretch/>
        </p:blipFill>
        <p:spPr bwMode="auto">
          <a:xfrm>
            <a:off x="5740224" y="0"/>
            <a:ext cx="3403775" cy="19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3129" y="2113320"/>
            <a:ext cx="32951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0" cap="none" spc="0" dirty="0" smtClean="0">
                <a:ln w="0"/>
                <a:solidFill>
                  <a:srgbClr val="36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</a:t>
            </a: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ln w="0"/>
                <a:solidFill>
                  <a:srgbClr val="36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214105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3" name="Picture 2" descr="https://start2finish.org/wp-content/uploads/2014/12/lordsuppe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8" t="56897" b="4738"/>
          <a:stretch/>
        </p:blipFill>
        <p:spPr bwMode="auto">
          <a:xfrm>
            <a:off x="5740224" y="0"/>
            <a:ext cx="3403775" cy="19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3129" y="2113320"/>
            <a:ext cx="3295133" cy="37030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0" cap="none" spc="0" dirty="0" smtClean="0">
                <a:ln w="0"/>
                <a:solidFill>
                  <a:srgbClr val="36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</a:t>
            </a: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ln w="0"/>
                <a:solidFill>
                  <a:srgbClr val="36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Reflect</a:t>
            </a:r>
          </a:p>
          <a:p>
            <a:pPr algn="ctr">
              <a:lnSpc>
                <a:spcPct val="150000"/>
              </a:lnSpc>
            </a:pPr>
            <a:r>
              <a:rPr lang="en-US" sz="5400" b="0" cap="none" spc="0" dirty="0" smtClean="0">
                <a:ln w="0"/>
                <a:solidFill>
                  <a:srgbClr val="36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Recommit</a:t>
            </a:r>
            <a:endParaRPr lang="en-US" sz="5400" b="0" cap="none" spc="0" dirty="0">
              <a:ln w="0"/>
              <a:solidFill>
                <a:srgbClr val="36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1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1 Cor. 15:1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180" cy="68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saiah in 53: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546"/>
            <a:ext cx="9144000" cy="59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52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Arlington National Cemetery</a:t>
            </a:r>
          </a:p>
        </p:txBody>
      </p:sp>
    </p:spTree>
    <p:extLst>
      <p:ext uri="{BB962C8B-B14F-4D97-AF65-F5344CB8AC3E}">
        <p14:creationId xmlns:p14="http://schemas.microsoft.com/office/powerpoint/2010/main" val="410699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2039</TotalTime>
  <Words>24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Tim</cp:lastModifiedBy>
  <cp:revision>12</cp:revision>
  <cp:lastPrinted>2018-04-08T14:41:08Z</cp:lastPrinted>
  <dcterms:created xsi:type="dcterms:W3CDTF">2018-04-06T20:12:03Z</dcterms:created>
  <dcterms:modified xsi:type="dcterms:W3CDTF">2018-04-08T16:16:24Z</dcterms:modified>
</cp:coreProperties>
</file>