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8"/>
  </p:handoutMasterIdLst>
  <p:sldIdLst>
    <p:sldId id="267" r:id="rId2"/>
    <p:sldId id="269" r:id="rId3"/>
    <p:sldId id="271" r:id="rId4"/>
    <p:sldId id="263" r:id="rId5"/>
    <p:sldId id="272" r:id="rId6"/>
    <p:sldId id="273" r:id="rId7"/>
    <p:sldId id="275" r:id="rId8"/>
    <p:sldId id="281" r:id="rId9"/>
    <p:sldId id="276" r:id="rId10"/>
    <p:sldId id="277" r:id="rId11"/>
    <p:sldId id="278" r:id="rId12"/>
    <p:sldId id="280" r:id="rId13"/>
    <p:sldId id="283" r:id="rId14"/>
    <p:sldId id="282" r:id="rId15"/>
    <p:sldId id="284" r:id="rId16"/>
    <p:sldId id="285" r:id="rId17"/>
    <p:sldId id="265" r:id="rId18"/>
    <p:sldId id="286" r:id="rId19"/>
    <p:sldId id="287" r:id="rId20"/>
    <p:sldId id="289" r:id="rId21"/>
    <p:sldId id="290" r:id="rId22"/>
    <p:sldId id="291" r:id="rId23"/>
    <p:sldId id="292" r:id="rId24"/>
    <p:sldId id="293" r:id="rId25"/>
    <p:sldId id="294" r:id="rId26"/>
    <p:sldId id="268"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p:scale>
          <a:sx n="50" d="100"/>
          <a:sy n="50" d="100"/>
        </p:scale>
        <p:origin x="492" y="1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76F0855-6718-434B-9787-DF84934FC1BF}" type="datetimeFigureOut">
              <a:rPr lang="en-US" smtClean="0"/>
              <a:t>3/11/2018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E0434F9-16AE-4A3F-9D69-EFB49C25FAD0}" type="slidenum">
              <a:rPr lang="en-US" smtClean="0"/>
              <a:t>‹#›</a:t>
            </a:fld>
            <a:endParaRPr lang="en-US"/>
          </a:p>
        </p:txBody>
      </p:sp>
    </p:spTree>
    <p:extLst>
      <p:ext uri="{BB962C8B-B14F-4D97-AF65-F5344CB8AC3E}">
        <p14:creationId xmlns:p14="http://schemas.microsoft.com/office/powerpoint/2010/main" val="19455509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EB1742-C1D0-487E-BF16-1A0ECB7A5643}" type="datetimeFigureOut">
              <a:rPr lang="en-US" smtClean="0"/>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54599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EB1742-C1D0-487E-BF16-1A0ECB7A5643}" type="datetimeFigureOut">
              <a:rPr lang="en-US" smtClean="0"/>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1748142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EB1742-C1D0-487E-BF16-1A0ECB7A5643}" type="datetimeFigureOut">
              <a:rPr lang="en-US" smtClean="0"/>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46454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EB1742-C1D0-487E-BF16-1A0ECB7A5643}" type="datetimeFigureOut">
              <a:rPr lang="en-US" smtClean="0"/>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3847719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EB1742-C1D0-487E-BF16-1A0ECB7A5643}" type="datetimeFigureOut">
              <a:rPr lang="en-US" smtClean="0"/>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408568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EB1742-C1D0-487E-BF16-1A0ECB7A5643}" type="datetimeFigureOut">
              <a:rPr lang="en-US" smtClean="0"/>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107858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EB1742-C1D0-487E-BF16-1A0ECB7A5643}" type="datetimeFigureOut">
              <a:rPr lang="en-US" smtClean="0"/>
              <a:t>3/11/2018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3570675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EB1742-C1D0-487E-BF16-1A0ECB7A5643}" type="datetimeFigureOut">
              <a:rPr lang="en-US" smtClean="0"/>
              <a:t>3/11/2018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259921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EB1742-C1D0-487E-BF16-1A0ECB7A5643}" type="datetimeFigureOut">
              <a:rPr lang="en-US" smtClean="0"/>
              <a:t>3/11/2018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291366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EB1742-C1D0-487E-BF16-1A0ECB7A5643}" type="datetimeFigureOut">
              <a:rPr lang="en-US" smtClean="0"/>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100071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EB1742-C1D0-487E-BF16-1A0ECB7A5643}" type="datetimeFigureOut">
              <a:rPr lang="en-US" smtClean="0"/>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957C1E-D922-49B9-901D-394CD1D22BC1}" type="slidenum">
              <a:rPr lang="en-US" smtClean="0"/>
              <a:t>‹#›</a:t>
            </a:fld>
            <a:endParaRPr lang="en-US"/>
          </a:p>
        </p:txBody>
      </p:sp>
    </p:spTree>
    <p:extLst>
      <p:ext uri="{BB962C8B-B14F-4D97-AF65-F5344CB8AC3E}">
        <p14:creationId xmlns:p14="http://schemas.microsoft.com/office/powerpoint/2010/main" val="281049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EB1742-C1D0-487E-BF16-1A0ECB7A5643}" type="datetimeFigureOut">
              <a:rPr lang="en-US" smtClean="0"/>
              <a:t>3/11/2018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57C1E-D922-49B9-901D-394CD1D22BC1}" type="slidenum">
              <a:rPr lang="en-US" smtClean="0"/>
              <a:t>‹#›</a:t>
            </a:fld>
            <a:endParaRPr lang="en-US"/>
          </a:p>
        </p:txBody>
      </p:sp>
    </p:spTree>
    <p:extLst>
      <p:ext uri="{BB962C8B-B14F-4D97-AF65-F5344CB8AC3E}">
        <p14:creationId xmlns:p14="http://schemas.microsoft.com/office/powerpoint/2010/main" val="4175827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63260"/>
            <a:ext cx="9144000" cy="923330"/>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rgbClr val="003300"/>
                </a:solidFill>
                <a:effectLst>
                  <a:outerShdw blurRad="12700" dist="38100" dir="2700000" algn="tl" rotWithShape="0">
                    <a:schemeClr val="bg1">
                      <a:lumMod val="50000"/>
                    </a:schemeClr>
                  </a:outerShdw>
                </a:effectLst>
              </a:rPr>
              <a:t>The New</a:t>
            </a:r>
            <a:endParaRPr lang="en-US" sz="5400" b="1" cap="none" spc="0" dirty="0">
              <a:ln w="9525">
                <a:solidFill>
                  <a:schemeClr val="bg1"/>
                </a:solidFill>
                <a:prstDash val="solid"/>
              </a:ln>
              <a:solidFill>
                <a:srgbClr val="0033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818273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Ephesians 2: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99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961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1 Cor. 5:1"/>
          <p:cNvPicPr>
            <a:picLocks noChangeAspect="1" noChangeArrowheads="1"/>
          </p:cNvPicPr>
          <p:nvPr/>
        </p:nvPicPr>
        <p:blipFill rotWithShape="1">
          <a:blip r:embed="rId2">
            <a:extLst>
              <a:ext uri="{28A0092B-C50C-407E-A947-70E740481C1C}">
                <a14:useLocalDpi xmlns:a14="http://schemas.microsoft.com/office/drawing/2010/main" val="0"/>
              </a:ext>
            </a:extLst>
          </a:blip>
          <a:srcRect b="1047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64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1 Cor.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6" y="0"/>
            <a:ext cx="9217026" cy="691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272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1 Cor.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1 Cor.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146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A0000"/>
        </a:solidFill>
        <a:effectLst/>
      </p:bgPr>
    </p:bg>
    <p:spTree>
      <p:nvGrpSpPr>
        <p:cNvPr id="1" name=""/>
        <p:cNvGrpSpPr/>
        <p:nvPr/>
      </p:nvGrpSpPr>
      <p:grpSpPr>
        <a:xfrm>
          <a:off x="0" y="0"/>
          <a:ext cx="0" cy="0"/>
          <a:chOff x="0" y="0"/>
          <a:chExt cx="0" cy="0"/>
        </a:xfrm>
      </p:grpSpPr>
      <p:pic>
        <p:nvPicPr>
          <p:cNvPr id="19458" name="Picture 2" descr="Image result for 1 Corinthians 6:9-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632" y="0"/>
            <a:ext cx="6898368" cy="689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928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1 Corinthians 6: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697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1 Corinthians 6:18"/>
          <p:cNvPicPr>
            <a:picLocks noChangeAspect="1" noChangeArrowheads="1"/>
          </p:cNvPicPr>
          <p:nvPr/>
        </p:nvPicPr>
        <p:blipFill rotWithShape="1">
          <a:blip r:embed="rId2">
            <a:extLst>
              <a:ext uri="{28A0092B-C50C-407E-A947-70E740481C1C}">
                <a14:useLocalDpi xmlns:a14="http://schemas.microsoft.com/office/drawing/2010/main" val="0"/>
              </a:ext>
            </a:extLst>
          </a:blip>
          <a:srcRect l="78675" t="89167" b="4444"/>
          <a:stretch/>
        </p:blipFill>
        <p:spPr bwMode="auto">
          <a:xfrm>
            <a:off x="7181850" y="6419850"/>
            <a:ext cx="1957022" cy="438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19422" y="6419850"/>
            <a:ext cx="3219450" cy="400110"/>
          </a:xfrm>
          <a:prstGeom prst="rect">
            <a:avLst/>
          </a:prstGeom>
          <a:noFill/>
        </p:spPr>
        <p:txBody>
          <a:bodyPr wrap="square" rtlCol="0">
            <a:spAutoFit/>
          </a:bodyPr>
          <a:lstStyle/>
          <a:p>
            <a:pPr algn="r"/>
            <a:r>
              <a:rPr lang="en-US" sz="2000" b="1" dirty="0" smtClean="0"/>
              <a:t>1 Corinthians 6:18 </a:t>
            </a:r>
            <a:r>
              <a:rPr lang="en-US" dirty="0" smtClean="0"/>
              <a:t>NLT</a:t>
            </a:r>
            <a:endParaRPr lang="en-US" dirty="0"/>
          </a:p>
        </p:txBody>
      </p:sp>
    </p:spTree>
    <p:extLst>
      <p:ext uri="{BB962C8B-B14F-4D97-AF65-F5344CB8AC3E}">
        <p14:creationId xmlns:p14="http://schemas.microsoft.com/office/powerpoint/2010/main" val="2653908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8732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1506" name="Picture 2" descr="Image result for How do I glorify God with my bo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0"/>
            <a:ext cx="5318125" cy="684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85267" y="0"/>
            <a:ext cx="5199757" cy="830997"/>
          </a:xfrm>
          <a:prstGeom prst="rect">
            <a:avLst/>
          </a:prstGeom>
          <a:noFill/>
        </p:spPr>
        <p:txBody>
          <a:bodyPr wrap="none" lIns="91440" tIns="45720" rIns="91440" bIns="45720">
            <a:spAutoFit/>
          </a:bodyPr>
          <a:lstStyle/>
          <a:p>
            <a:pPr algn="ctr"/>
            <a:r>
              <a:rPr lang="en-US" sz="4800" b="1" cap="none" spc="50" dirty="0" smtClean="0">
                <a:ln w="0"/>
                <a:solidFill>
                  <a:schemeClr val="bg2"/>
                </a:solidFill>
                <a:effectLst>
                  <a:innerShdw blurRad="63500" dist="50800" dir="13500000">
                    <a:srgbClr val="000000">
                      <a:alpha val="50000"/>
                    </a:srgbClr>
                  </a:innerShdw>
                </a:effectLst>
              </a:rPr>
              <a:t>HOW DO I GLORIFY</a:t>
            </a:r>
            <a:endParaRPr lang="en-US" sz="4800" b="1" cap="none" spc="50" dirty="0">
              <a:ln w="0"/>
              <a:solidFill>
                <a:schemeClr val="bg2"/>
              </a:solidFill>
              <a:effectLst>
                <a:innerShdw blurRad="63500" dist="50800" dir="13500000">
                  <a:srgbClr val="000000">
                    <a:alpha val="50000"/>
                  </a:srgbClr>
                </a:innerShdw>
              </a:effectLst>
            </a:endParaRPr>
          </a:p>
        </p:txBody>
      </p:sp>
      <p:sp>
        <p:nvSpPr>
          <p:cNvPr id="4" name="Rectangle 3"/>
          <p:cNvSpPr/>
          <p:nvPr/>
        </p:nvSpPr>
        <p:spPr>
          <a:xfrm>
            <a:off x="2343875" y="6012703"/>
            <a:ext cx="4558748" cy="830997"/>
          </a:xfrm>
          <a:prstGeom prst="rect">
            <a:avLst/>
          </a:prstGeom>
          <a:noFill/>
        </p:spPr>
        <p:txBody>
          <a:bodyPr wrap="none" lIns="91440" tIns="45720" rIns="91440" bIns="45720">
            <a:spAutoFit/>
          </a:bodyPr>
          <a:lstStyle/>
          <a:p>
            <a:pPr algn="ctr"/>
            <a:r>
              <a:rPr lang="en-US" sz="4800" b="1" cap="none" spc="50" dirty="0" smtClean="0">
                <a:ln w="0"/>
                <a:solidFill>
                  <a:schemeClr val="bg2"/>
                </a:solidFill>
                <a:effectLst>
                  <a:innerShdw blurRad="63500" dist="50800" dir="13500000">
                    <a:srgbClr val="000000">
                      <a:alpha val="50000"/>
                    </a:srgbClr>
                  </a:innerShdw>
                </a:effectLst>
              </a:rPr>
              <a:t>WITH MY BODY?</a:t>
            </a:r>
            <a:endParaRPr lang="en-US" sz="48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553735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1506" name="Picture 2" descr="Image result for How do I glorify God with my bo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0"/>
            <a:ext cx="5318125" cy="6843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85267" y="0"/>
            <a:ext cx="5199757" cy="830997"/>
          </a:xfrm>
          <a:prstGeom prst="rect">
            <a:avLst/>
          </a:prstGeom>
          <a:noFill/>
        </p:spPr>
        <p:txBody>
          <a:bodyPr wrap="none" lIns="91440" tIns="45720" rIns="91440" bIns="45720">
            <a:spAutoFit/>
          </a:bodyPr>
          <a:lstStyle/>
          <a:p>
            <a:pPr algn="ctr"/>
            <a:r>
              <a:rPr lang="en-US" sz="4800" b="1" cap="none" spc="50" dirty="0" smtClean="0">
                <a:ln w="0"/>
                <a:solidFill>
                  <a:schemeClr val="bg2"/>
                </a:solidFill>
                <a:effectLst>
                  <a:innerShdw blurRad="63500" dist="50800" dir="13500000">
                    <a:srgbClr val="000000">
                      <a:alpha val="50000"/>
                    </a:srgbClr>
                  </a:innerShdw>
                </a:effectLst>
              </a:rPr>
              <a:t>HOW DO I GLORIFY</a:t>
            </a:r>
            <a:endParaRPr lang="en-US" sz="4800" b="1" cap="none" spc="50" dirty="0">
              <a:ln w="0"/>
              <a:solidFill>
                <a:schemeClr val="bg2"/>
              </a:solidFill>
              <a:effectLst>
                <a:innerShdw blurRad="63500" dist="50800" dir="13500000">
                  <a:srgbClr val="000000">
                    <a:alpha val="50000"/>
                  </a:srgbClr>
                </a:innerShdw>
              </a:effectLst>
            </a:endParaRPr>
          </a:p>
        </p:txBody>
      </p:sp>
      <p:sp>
        <p:nvSpPr>
          <p:cNvPr id="4" name="Rectangle 3"/>
          <p:cNvSpPr/>
          <p:nvPr/>
        </p:nvSpPr>
        <p:spPr>
          <a:xfrm>
            <a:off x="2343875" y="6012703"/>
            <a:ext cx="4558748" cy="830997"/>
          </a:xfrm>
          <a:prstGeom prst="rect">
            <a:avLst/>
          </a:prstGeom>
          <a:noFill/>
        </p:spPr>
        <p:txBody>
          <a:bodyPr wrap="none" lIns="91440" tIns="45720" rIns="91440" bIns="45720">
            <a:spAutoFit/>
          </a:bodyPr>
          <a:lstStyle/>
          <a:p>
            <a:pPr algn="ctr"/>
            <a:r>
              <a:rPr lang="en-US" sz="4800" b="1" cap="none" spc="50" dirty="0" smtClean="0">
                <a:ln w="0"/>
                <a:solidFill>
                  <a:schemeClr val="bg2"/>
                </a:solidFill>
                <a:effectLst>
                  <a:innerShdw blurRad="63500" dist="50800" dir="13500000">
                    <a:srgbClr val="000000">
                      <a:alpha val="50000"/>
                    </a:srgbClr>
                  </a:innerShdw>
                </a:effectLst>
              </a:rPr>
              <a:t>WITH MY BODY?</a:t>
            </a:r>
            <a:endParaRPr lang="en-US" sz="4800" b="1" cap="none" spc="50" dirty="0">
              <a:ln w="0"/>
              <a:solidFill>
                <a:schemeClr val="bg2"/>
              </a:solidFill>
              <a:effectLst>
                <a:innerShdw blurRad="63500" dist="50800" dir="13500000">
                  <a:srgbClr val="000000">
                    <a:alpha val="50000"/>
                  </a:srgbClr>
                </a:innerShdw>
              </a:effectLst>
            </a:endParaRPr>
          </a:p>
        </p:txBody>
      </p:sp>
      <p:sp>
        <p:nvSpPr>
          <p:cNvPr id="3" name="Rounded Rectangle 2"/>
          <p:cNvSpPr/>
          <p:nvPr/>
        </p:nvSpPr>
        <p:spPr>
          <a:xfrm>
            <a:off x="1985267" y="2590800"/>
            <a:ext cx="2643883" cy="325755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71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hiloso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88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35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Image result for rOMANS 12:1 THE MESS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00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5602" name="Picture 2" descr="Image result for always worship"/>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705" t="4167" r="3411" b="5555"/>
          <a:stretch/>
        </p:blipFill>
        <p:spPr bwMode="auto">
          <a:xfrm>
            <a:off x="247649" y="285750"/>
            <a:ext cx="8591551" cy="619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always worship"/>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80142" t="30833" r="14446" b="48889"/>
          <a:stretch/>
        </p:blipFill>
        <p:spPr bwMode="auto">
          <a:xfrm>
            <a:off x="7200900" y="2266950"/>
            <a:ext cx="704850" cy="1390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9478" y="285750"/>
            <a:ext cx="7987891" cy="1754326"/>
          </a:xfrm>
          <a:prstGeom prst="rect">
            <a:avLst/>
          </a:prstGeom>
          <a:noFill/>
        </p:spPr>
        <p:txBody>
          <a:bodyPr wrap="none" lIns="91440" tIns="45720" rIns="91440" bIns="45720">
            <a:spAutoFit/>
          </a:bodyPr>
          <a:lstStyle/>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You are always in a temple,</a:t>
            </a:r>
          </a:p>
          <a:p>
            <a:pPr algn="ctr"/>
            <a:r>
              <a:rPr lang="en-US" sz="5400" b="1" dirty="0">
                <a:ln w="12700">
                  <a:solidFill>
                    <a:schemeClr val="accent5"/>
                  </a:solidFill>
                  <a:prstDash val="solid"/>
                </a:ln>
                <a:pattFill prst="ltDnDiag">
                  <a:fgClr>
                    <a:schemeClr val="accent5">
                      <a:lumMod val="60000"/>
                      <a:lumOff val="40000"/>
                    </a:schemeClr>
                  </a:fgClr>
                  <a:bgClr>
                    <a:schemeClr val="bg1"/>
                  </a:bgClr>
                </a:pattFill>
              </a:rPr>
              <a:t>s</a:t>
            </a:r>
            <a:r>
              <a:rPr lang="en-US" sz="5400" b="1" dirty="0" smtClean="0">
                <a:ln w="12700">
                  <a:solidFill>
                    <a:schemeClr val="accent5"/>
                  </a:solidFill>
                  <a:prstDash val="solid"/>
                </a:ln>
                <a:pattFill prst="ltDnDiag">
                  <a:fgClr>
                    <a:schemeClr val="accent5">
                      <a:lumMod val="60000"/>
                      <a:lumOff val="40000"/>
                    </a:schemeClr>
                  </a:fgClr>
                  <a:bgClr>
                    <a:schemeClr val="bg1"/>
                  </a:bgClr>
                </a:pattFill>
              </a:rPr>
              <a:t>o always worship.</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1860295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5602" name="Picture 2" descr="Image result for always worship"/>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705" t="4167" r="3411" b="5555"/>
          <a:stretch/>
        </p:blipFill>
        <p:spPr bwMode="auto">
          <a:xfrm>
            <a:off x="247649" y="285750"/>
            <a:ext cx="8591551" cy="619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always worship"/>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80142" t="30833" r="14446" b="48889"/>
          <a:stretch/>
        </p:blipFill>
        <p:spPr bwMode="auto">
          <a:xfrm>
            <a:off x="7200900" y="2266950"/>
            <a:ext cx="704850" cy="1390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59755" y="614631"/>
            <a:ext cx="5967338" cy="1323439"/>
          </a:xfrm>
          <a:prstGeom prst="rect">
            <a:avLst/>
          </a:prstGeom>
          <a:noFill/>
        </p:spPr>
        <p:txBody>
          <a:bodyPr wrap="none" lIns="91440" tIns="45720" rIns="91440" bIns="45720">
            <a:spAutoFit/>
          </a:bodyPr>
          <a:lstStyle/>
          <a:p>
            <a:pPr algn="ctr"/>
            <a:r>
              <a:rPr lang="en-US" sz="4000" b="1" cap="none" spc="0" dirty="0" smtClean="0">
                <a:ln w="12700">
                  <a:solidFill>
                    <a:schemeClr val="accent5"/>
                  </a:solidFill>
                  <a:prstDash val="solid"/>
                </a:ln>
                <a:pattFill prst="ltDnDiag">
                  <a:fgClr>
                    <a:schemeClr val="accent5">
                      <a:lumMod val="60000"/>
                      <a:lumOff val="40000"/>
                    </a:schemeClr>
                  </a:fgClr>
                  <a:bgClr>
                    <a:schemeClr val="bg1"/>
                  </a:bgClr>
                </a:pattFill>
                <a:effectLst/>
              </a:rPr>
              <a:t>You are always in a temple,</a:t>
            </a:r>
          </a:p>
          <a:p>
            <a:pPr algn="ctr"/>
            <a:r>
              <a:rPr lang="en-US" sz="4000" b="1" dirty="0">
                <a:ln w="12700">
                  <a:solidFill>
                    <a:schemeClr val="accent5"/>
                  </a:solidFill>
                  <a:prstDash val="solid"/>
                </a:ln>
                <a:pattFill prst="ltDnDiag">
                  <a:fgClr>
                    <a:schemeClr val="accent5">
                      <a:lumMod val="60000"/>
                      <a:lumOff val="40000"/>
                    </a:schemeClr>
                  </a:fgClr>
                  <a:bgClr>
                    <a:schemeClr val="bg1"/>
                  </a:bgClr>
                </a:pattFill>
              </a:rPr>
              <a:t>s</a:t>
            </a:r>
            <a:r>
              <a:rPr lang="en-US" sz="4000" b="1" dirty="0" smtClean="0">
                <a:ln w="12700">
                  <a:solidFill>
                    <a:schemeClr val="accent5"/>
                  </a:solidFill>
                  <a:prstDash val="solid"/>
                </a:ln>
                <a:pattFill prst="ltDnDiag">
                  <a:fgClr>
                    <a:schemeClr val="accent5">
                      <a:lumMod val="60000"/>
                      <a:lumOff val="40000"/>
                    </a:schemeClr>
                  </a:fgClr>
                  <a:bgClr>
                    <a:schemeClr val="bg1"/>
                  </a:bgClr>
                </a:pattFill>
              </a:rPr>
              <a:t>o always worship.</a:t>
            </a:r>
            <a:endParaRPr lang="en-US" sz="40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5" name="Picture 2" descr="Image result for always worship"/>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705" t="4167" r="3411" b="63333"/>
          <a:stretch/>
        </p:blipFill>
        <p:spPr bwMode="auto">
          <a:xfrm>
            <a:off x="247649" y="2266950"/>
            <a:ext cx="8591551" cy="2228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49793" y="2322374"/>
            <a:ext cx="6387261" cy="1754326"/>
          </a:xfrm>
          <a:prstGeom prst="rect">
            <a:avLst/>
          </a:prstGeom>
          <a:noFill/>
        </p:spPr>
        <p:txBody>
          <a:bodyPr wrap="none" lIns="91440" tIns="45720" rIns="91440" bIns="45720">
            <a:spAutoFit/>
          </a:bodyPr>
          <a:lstStyle/>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Remember </a:t>
            </a:r>
          </a:p>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Your God Given Value</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1310057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791"/>
          <a:stretch/>
        </p:blipFill>
        <p:spPr>
          <a:xfrm>
            <a:off x="0" y="-1"/>
            <a:ext cx="9144000" cy="6860143"/>
          </a:xfrm>
          <a:prstGeom prst="rect">
            <a:avLst/>
          </a:prstGeom>
        </p:spPr>
      </p:pic>
      <p:sp>
        <p:nvSpPr>
          <p:cNvPr id="3" name="TextBox 2"/>
          <p:cNvSpPr txBox="1"/>
          <p:nvPr/>
        </p:nvSpPr>
        <p:spPr>
          <a:xfrm>
            <a:off x="514350" y="1466850"/>
            <a:ext cx="8305800" cy="4801314"/>
          </a:xfrm>
          <a:prstGeom prst="rect">
            <a:avLst/>
          </a:prstGeom>
          <a:noFill/>
        </p:spPr>
        <p:txBody>
          <a:bodyPr wrap="square" rtlCol="0">
            <a:spAutoFit/>
          </a:bodyPr>
          <a:lstStyle/>
          <a:p>
            <a:r>
              <a:rPr lang="en-US" sz="3600" dirty="0"/>
              <a:t>Clothe your bodies in ways that honor God. Use your bodies in ways that demonstrate your understanding of their spiritual purpose. Give your body the same value that God gives them. Don’t cheapen the temple by dressing it for sensual purposes. Listen to Paul’s council to those with Timothy at Ephesus</a:t>
            </a:r>
            <a:r>
              <a:rPr lang="en-US" sz="3600" dirty="0" smtClean="0"/>
              <a:t>:</a:t>
            </a:r>
            <a:endParaRPr lang="en-US" sz="3600" dirty="0"/>
          </a:p>
          <a:p>
            <a:endParaRPr lang="en-US" dirty="0"/>
          </a:p>
        </p:txBody>
      </p:sp>
      <p:sp>
        <p:nvSpPr>
          <p:cNvPr id="4" name="Rectangle 3"/>
          <p:cNvSpPr/>
          <p:nvPr/>
        </p:nvSpPr>
        <p:spPr>
          <a:xfrm>
            <a:off x="0" y="0"/>
            <a:ext cx="9144000" cy="923330"/>
          </a:xfrm>
          <a:prstGeom prst="rect">
            <a:avLst/>
          </a:prstGeom>
          <a:noFill/>
        </p:spPr>
        <p:txBody>
          <a:bodyPr wrap="squar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rPr>
              <a:t>1 Timothy 2:8-9 </a:t>
            </a:r>
            <a:r>
              <a:rPr lang="en-US" sz="3200" b="1" spc="50" dirty="0" smtClean="0">
                <a:ln w="0"/>
                <a:solidFill>
                  <a:schemeClr val="bg2"/>
                </a:solidFill>
                <a:effectLst>
                  <a:innerShdw blurRad="63500" dist="50800" dir="13500000">
                    <a:srgbClr val="000000">
                      <a:alpha val="50000"/>
                    </a:srgbClr>
                  </a:innerShdw>
                </a:effectLst>
              </a:rPr>
              <a:t>(G</a:t>
            </a:r>
            <a:r>
              <a:rPr lang="en-US" sz="3200" b="1" cap="none" spc="50" dirty="0" smtClean="0">
                <a:ln w="0"/>
                <a:solidFill>
                  <a:schemeClr val="bg2"/>
                </a:solidFill>
                <a:effectLst>
                  <a:innerShdw blurRad="63500" dist="50800" dir="13500000">
                    <a:srgbClr val="000000">
                      <a:alpha val="50000"/>
                    </a:srgbClr>
                  </a:innerShdw>
                </a:effectLst>
              </a:rPr>
              <a:t>od’s Word)</a:t>
            </a:r>
            <a:endParaRPr lang="en-US" sz="32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85372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791"/>
          <a:stretch/>
        </p:blipFill>
        <p:spPr>
          <a:xfrm>
            <a:off x="0" y="-1"/>
            <a:ext cx="9144000" cy="6860143"/>
          </a:xfrm>
          <a:prstGeom prst="rect">
            <a:avLst/>
          </a:prstGeom>
        </p:spPr>
      </p:pic>
      <p:sp>
        <p:nvSpPr>
          <p:cNvPr id="3" name="TextBox 2"/>
          <p:cNvSpPr txBox="1"/>
          <p:nvPr/>
        </p:nvSpPr>
        <p:spPr>
          <a:xfrm>
            <a:off x="342900" y="1314450"/>
            <a:ext cx="8572500" cy="5909310"/>
          </a:xfrm>
          <a:prstGeom prst="rect">
            <a:avLst/>
          </a:prstGeom>
          <a:noFill/>
        </p:spPr>
        <p:txBody>
          <a:bodyPr wrap="square" rtlCol="0">
            <a:spAutoFit/>
          </a:bodyPr>
          <a:lstStyle/>
          <a:p>
            <a:r>
              <a:rPr lang="en-US" sz="3600" baseline="30000" dirty="0" smtClean="0"/>
              <a:t>8</a:t>
            </a:r>
            <a:r>
              <a:rPr lang="en-US" sz="3600" dirty="0"/>
              <a:t> I want men to offer prayers everywhere. They should raise their hands in prayer after putting aside their anger and any quarrels they have with anyone. </a:t>
            </a:r>
            <a:r>
              <a:rPr lang="en-US" sz="3600" baseline="30000" dirty="0"/>
              <a:t>9</a:t>
            </a:r>
            <a:r>
              <a:rPr lang="en-US" sz="3600" dirty="0"/>
              <a:t> I want women to show their beauty by dressing in appropriate clothes that are modest and respectable. Their beauty will be shown by what they do, not by their hair styles or the gold jewelry, pearls, or expensive clothes they wear. </a:t>
            </a:r>
            <a:br>
              <a:rPr lang="en-US" sz="3600" dirty="0"/>
            </a:br>
            <a:endParaRPr lang="en-US" sz="3600" dirty="0"/>
          </a:p>
          <a:p>
            <a:endParaRPr lang="en-US" dirty="0"/>
          </a:p>
        </p:txBody>
      </p:sp>
      <p:sp>
        <p:nvSpPr>
          <p:cNvPr id="4" name="Rectangle 3"/>
          <p:cNvSpPr/>
          <p:nvPr/>
        </p:nvSpPr>
        <p:spPr>
          <a:xfrm>
            <a:off x="0" y="0"/>
            <a:ext cx="9144000" cy="923330"/>
          </a:xfrm>
          <a:prstGeom prst="rect">
            <a:avLst/>
          </a:prstGeom>
          <a:noFill/>
        </p:spPr>
        <p:txBody>
          <a:bodyPr wrap="squar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rPr>
              <a:t>1 Timothy 2:8-9 </a:t>
            </a:r>
            <a:r>
              <a:rPr lang="en-US" sz="3200" b="1" spc="50" dirty="0" smtClean="0">
                <a:ln w="0"/>
                <a:solidFill>
                  <a:schemeClr val="bg2"/>
                </a:solidFill>
                <a:effectLst>
                  <a:innerShdw blurRad="63500" dist="50800" dir="13500000">
                    <a:srgbClr val="000000">
                      <a:alpha val="50000"/>
                    </a:srgbClr>
                  </a:innerShdw>
                </a:effectLst>
              </a:rPr>
              <a:t>(G</a:t>
            </a:r>
            <a:r>
              <a:rPr lang="en-US" sz="3200" b="1" cap="none" spc="50" dirty="0" smtClean="0">
                <a:ln w="0"/>
                <a:solidFill>
                  <a:schemeClr val="bg2"/>
                </a:solidFill>
                <a:effectLst>
                  <a:innerShdw blurRad="63500" dist="50800" dir="13500000">
                    <a:srgbClr val="000000">
                      <a:alpha val="50000"/>
                    </a:srgbClr>
                  </a:innerShdw>
                </a:effectLst>
              </a:rPr>
              <a:t>od’s Word)</a:t>
            </a:r>
            <a:endParaRPr lang="en-US" sz="32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668233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5602" name="Picture 2" descr="Image result for always worship"/>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705" t="4167" r="3411" b="5555"/>
          <a:stretch/>
        </p:blipFill>
        <p:spPr bwMode="auto">
          <a:xfrm>
            <a:off x="247649" y="285750"/>
            <a:ext cx="8591551" cy="619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always worship"/>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80142" t="30833" r="14446" b="48889"/>
          <a:stretch/>
        </p:blipFill>
        <p:spPr bwMode="auto">
          <a:xfrm>
            <a:off x="7200900" y="2266950"/>
            <a:ext cx="704850" cy="1390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0732" y="285750"/>
            <a:ext cx="6545382" cy="1446550"/>
          </a:xfrm>
          <a:prstGeom prst="rect">
            <a:avLst/>
          </a:prstGeom>
          <a:noFill/>
        </p:spPr>
        <p:txBody>
          <a:bodyPr wrap="none" lIns="91440" tIns="45720" rIns="91440" bIns="45720">
            <a:spAutoFit/>
          </a:bodyPr>
          <a:lstStyle/>
          <a:p>
            <a:pPr algn="ctr"/>
            <a:r>
              <a:rPr lang="en-US" sz="4400" b="1" cap="none" spc="0" dirty="0" smtClean="0">
                <a:ln w="12700">
                  <a:solidFill>
                    <a:schemeClr val="accent5"/>
                  </a:solidFill>
                  <a:prstDash val="solid"/>
                </a:ln>
                <a:pattFill prst="ltDnDiag">
                  <a:fgClr>
                    <a:schemeClr val="accent5">
                      <a:lumMod val="60000"/>
                      <a:lumOff val="40000"/>
                    </a:schemeClr>
                  </a:fgClr>
                  <a:bgClr>
                    <a:schemeClr val="bg1"/>
                  </a:bgClr>
                </a:pattFill>
                <a:effectLst/>
              </a:rPr>
              <a:t>You are always in a temple,</a:t>
            </a:r>
          </a:p>
          <a:p>
            <a:pPr algn="ctr"/>
            <a:r>
              <a:rPr lang="en-US" sz="4400" b="1" dirty="0">
                <a:ln w="12700">
                  <a:solidFill>
                    <a:schemeClr val="accent5"/>
                  </a:solidFill>
                  <a:prstDash val="solid"/>
                </a:ln>
                <a:pattFill prst="ltDnDiag">
                  <a:fgClr>
                    <a:schemeClr val="accent5">
                      <a:lumMod val="60000"/>
                      <a:lumOff val="40000"/>
                    </a:schemeClr>
                  </a:fgClr>
                  <a:bgClr>
                    <a:schemeClr val="bg1"/>
                  </a:bgClr>
                </a:pattFill>
              </a:rPr>
              <a:t>s</a:t>
            </a:r>
            <a:r>
              <a:rPr lang="en-US" sz="4400" b="1" dirty="0" smtClean="0">
                <a:ln w="12700">
                  <a:solidFill>
                    <a:schemeClr val="accent5"/>
                  </a:solidFill>
                  <a:prstDash val="solid"/>
                </a:ln>
                <a:pattFill prst="ltDnDiag">
                  <a:fgClr>
                    <a:schemeClr val="accent5">
                      <a:lumMod val="60000"/>
                      <a:lumOff val="40000"/>
                    </a:schemeClr>
                  </a:fgClr>
                  <a:bgClr>
                    <a:schemeClr val="bg1"/>
                  </a:bgClr>
                </a:pattFill>
              </a:rPr>
              <a:t>o always worship.</a:t>
            </a:r>
            <a:endParaRPr lang="en-US" sz="4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5" name="Picture 2" descr="Image result for always worship"/>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705" t="4167" r="3411" b="63333"/>
          <a:stretch/>
        </p:blipFill>
        <p:spPr bwMode="auto">
          <a:xfrm>
            <a:off x="247649" y="2124938"/>
            <a:ext cx="8591551" cy="2228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23218" y="1925412"/>
            <a:ext cx="5240409" cy="1446550"/>
          </a:xfrm>
          <a:prstGeom prst="rect">
            <a:avLst/>
          </a:prstGeom>
          <a:noFill/>
        </p:spPr>
        <p:txBody>
          <a:bodyPr wrap="none" lIns="91440" tIns="45720" rIns="91440" bIns="45720">
            <a:spAutoFit/>
          </a:bodyPr>
          <a:lstStyle/>
          <a:p>
            <a:pPr algn="ctr"/>
            <a:r>
              <a:rPr lang="en-US" sz="4400" b="1" cap="none" spc="0" dirty="0" smtClean="0">
                <a:ln w="12700">
                  <a:solidFill>
                    <a:schemeClr val="accent5"/>
                  </a:solidFill>
                  <a:prstDash val="solid"/>
                </a:ln>
                <a:pattFill prst="ltDnDiag">
                  <a:fgClr>
                    <a:schemeClr val="accent5">
                      <a:lumMod val="60000"/>
                      <a:lumOff val="40000"/>
                    </a:schemeClr>
                  </a:fgClr>
                  <a:bgClr>
                    <a:schemeClr val="bg1"/>
                  </a:bgClr>
                </a:pattFill>
                <a:effectLst/>
              </a:rPr>
              <a:t>Remember </a:t>
            </a:r>
          </a:p>
          <a:p>
            <a:pPr algn="ctr"/>
            <a:r>
              <a:rPr lang="en-US" sz="4400" b="1" cap="none" spc="0" dirty="0" smtClean="0">
                <a:ln w="12700">
                  <a:solidFill>
                    <a:schemeClr val="accent5"/>
                  </a:solidFill>
                  <a:prstDash val="solid"/>
                </a:ln>
                <a:pattFill prst="ltDnDiag">
                  <a:fgClr>
                    <a:schemeClr val="accent5">
                      <a:lumMod val="60000"/>
                      <a:lumOff val="40000"/>
                    </a:schemeClr>
                  </a:fgClr>
                  <a:bgClr>
                    <a:schemeClr val="bg1"/>
                  </a:bgClr>
                </a:pattFill>
                <a:effectLst/>
              </a:rPr>
              <a:t>Your God Given Value</a:t>
            </a:r>
            <a:endParaRPr lang="en-US" sz="4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7" name="Rectangle 6"/>
          <p:cNvSpPr/>
          <p:nvPr/>
        </p:nvSpPr>
        <p:spPr>
          <a:xfrm>
            <a:off x="587563" y="3565074"/>
            <a:ext cx="7911717" cy="2585323"/>
          </a:xfrm>
          <a:prstGeom prst="rect">
            <a:avLst/>
          </a:prstGeom>
          <a:noFill/>
        </p:spPr>
        <p:txBody>
          <a:bodyPr wrap="none" lIns="91440" tIns="45720" rIns="91440" bIns="45720">
            <a:spAutoFit/>
          </a:bodyPr>
          <a:lstStyle/>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Your Body is an instrument</a:t>
            </a:r>
          </a:p>
          <a:p>
            <a:pPr algn="ctr"/>
            <a:r>
              <a:rPr lang="en-US" sz="5400" b="1" dirty="0">
                <a:ln w="12700">
                  <a:solidFill>
                    <a:schemeClr val="accent5"/>
                  </a:solidFill>
                  <a:prstDash val="solid"/>
                </a:ln>
                <a:pattFill prst="ltDnDiag">
                  <a:fgClr>
                    <a:schemeClr val="accent5">
                      <a:lumMod val="60000"/>
                      <a:lumOff val="40000"/>
                    </a:schemeClr>
                  </a:fgClr>
                  <a:bgClr>
                    <a:schemeClr val="bg1"/>
                  </a:bgClr>
                </a:pattFill>
              </a:rPr>
              <a:t>t</a:t>
            </a:r>
            <a:r>
              <a:rPr lang="en-US" sz="5400" b="1" dirty="0" smtClean="0">
                <a:ln w="12700">
                  <a:solidFill>
                    <a:schemeClr val="accent5"/>
                  </a:solidFill>
                  <a:prstDash val="solid"/>
                </a:ln>
                <a:pattFill prst="ltDnDiag">
                  <a:fgClr>
                    <a:schemeClr val="accent5">
                      <a:lumMod val="60000"/>
                      <a:lumOff val="40000"/>
                    </a:schemeClr>
                  </a:fgClr>
                  <a:bgClr>
                    <a:schemeClr val="bg1"/>
                  </a:bgClr>
                </a:pattFill>
              </a:rPr>
              <a:t>o glorify God by being a</a:t>
            </a:r>
          </a:p>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Blessing to others.</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2680801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1 Cor. 6: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4683" y="0"/>
            <a:ext cx="8734634" cy="861774"/>
          </a:xfrm>
          <a:prstGeom prst="rect">
            <a:avLst/>
          </a:prstGeom>
          <a:noFill/>
        </p:spPr>
        <p:txBody>
          <a:bodyPr wrap="none" lIns="91440" tIns="45720" rIns="91440" bIns="45720">
            <a:spAutoFit/>
          </a:bodyPr>
          <a:lstStyle/>
          <a:p>
            <a:pPr algn="ctr"/>
            <a:r>
              <a:rPr lang="en-US" sz="5000" b="1" cap="none" spc="50" dirty="0" smtClean="0">
                <a:ln w="0"/>
                <a:solidFill>
                  <a:schemeClr val="bg2"/>
                </a:solidFill>
                <a:effectLst>
                  <a:innerShdw blurRad="63500" dist="50800" dir="13500000">
                    <a:srgbClr val="000000">
                      <a:alpha val="50000"/>
                    </a:srgbClr>
                  </a:innerShdw>
                </a:effectLst>
              </a:rPr>
              <a:t>I will glorify God with my body!</a:t>
            </a:r>
            <a:endParaRPr lang="en-US" sz="5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026346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toic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419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290" y="0"/>
            <a:ext cx="6789420" cy="6858000"/>
          </a:xfrm>
          <a:prstGeom prst="rect">
            <a:avLst/>
          </a:prstGeom>
        </p:spPr>
      </p:pic>
    </p:spTree>
    <p:extLst>
      <p:ext uri="{BB962C8B-B14F-4D97-AF65-F5344CB8AC3E}">
        <p14:creationId xmlns:p14="http://schemas.microsoft.com/office/powerpoint/2010/main" val="351360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nosticism + higher knowle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529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Gnosticism + higher knowle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792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811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1 Cor.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604" y="0"/>
            <a:ext cx="701227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450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290" y="0"/>
            <a:ext cx="6789420" cy="6858000"/>
          </a:xfrm>
          <a:prstGeom prst="rect">
            <a:avLst/>
          </a:prstGeom>
        </p:spPr>
      </p:pic>
    </p:spTree>
    <p:extLst>
      <p:ext uri="{BB962C8B-B14F-4D97-AF65-F5344CB8AC3E}">
        <p14:creationId xmlns:p14="http://schemas.microsoft.com/office/powerpoint/2010/main" val="3514412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654</TotalTime>
  <Words>159</Words>
  <Application>Microsoft Office PowerPoint</Application>
  <PresentationFormat>On-screen Show (4:3)</PresentationFormat>
  <Paragraphs>24</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 Kellcy</dc:creator>
  <cp:lastModifiedBy>Walt Kellcy</cp:lastModifiedBy>
  <cp:revision>19</cp:revision>
  <cp:lastPrinted>2018-03-11T15:51:51Z</cp:lastPrinted>
  <dcterms:created xsi:type="dcterms:W3CDTF">2018-03-07T19:44:05Z</dcterms:created>
  <dcterms:modified xsi:type="dcterms:W3CDTF">2018-03-11T15:58:28Z</dcterms:modified>
</cp:coreProperties>
</file>