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99" r:id="rId2"/>
    <p:sldId id="267" r:id="rId3"/>
    <p:sldId id="268" r:id="rId4"/>
    <p:sldId id="258" r:id="rId5"/>
    <p:sldId id="269" r:id="rId6"/>
    <p:sldId id="259" r:id="rId7"/>
    <p:sldId id="270" r:id="rId8"/>
    <p:sldId id="271" r:id="rId9"/>
    <p:sldId id="272" r:id="rId10"/>
    <p:sldId id="276" r:id="rId11"/>
    <p:sldId id="278" r:id="rId12"/>
    <p:sldId id="273" r:id="rId13"/>
    <p:sldId id="279" r:id="rId14"/>
    <p:sldId id="280" r:id="rId15"/>
    <p:sldId id="277" r:id="rId16"/>
    <p:sldId id="274" r:id="rId17"/>
    <p:sldId id="281" r:id="rId18"/>
    <p:sldId id="275" r:id="rId19"/>
    <p:sldId id="282" r:id="rId20"/>
    <p:sldId id="283" r:id="rId21"/>
    <p:sldId id="284" r:id="rId22"/>
    <p:sldId id="285" r:id="rId23"/>
    <p:sldId id="286" r:id="rId24"/>
    <p:sldId id="290" r:id="rId25"/>
    <p:sldId id="288" r:id="rId26"/>
    <p:sldId id="289" r:id="rId27"/>
    <p:sldId id="291" r:id="rId28"/>
    <p:sldId id="292" r:id="rId29"/>
    <p:sldId id="293" r:id="rId30"/>
    <p:sldId id="287" r:id="rId31"/>
    <p:sldId id="294" r:id="rId32"/>
    <p:sldId id="295" r:id="rId33"/>
    <p:sldId id="296" r:id="rId34"/>
    <p:sldId id="297" r:id="rId35"/>
    <p:sldId id="298" r:id="rId36"/>
    <p:sldId id="257" r:id="rId37"/>
    <p:sldId id="300" r:id="rId3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D00"/>
    <a:srgbClr val="663300"/>
    <a:srgbClr val="843C0C"/>
    <a:srgbClr val="FFFF99"/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>
        <p:scale>
          <a:sx n="60" d="100"/>
          <a:sy n="60" d="100"/>
        </p:scale>
        <p:origin x="15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105D0-CB9E-4467-BE28-2FE342C0BFD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8A2AF-1489-4499-B618-116BEAA82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4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55" cy="46654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1"/>
            <a:ext cx="3038155" cy="466542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3D88D913-D45A-4E40-B7D7-02C78496B439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74421"/>
            <a:ext cx="5607691" cy="3660321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58"/>
            <a:ext cx="3038155" cy="466542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858"/>
            <a:ext cx="3038155" cy="466542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72AADDE9-C199-4452-B5E5-B4B7A822F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5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4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3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2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A9D3-0A17-4438-BCDF-B8C551E5BE51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7839-1243-4348-834B-7D3807284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s.fineartamerica.com/images/artworkimages/mediumlarge/1/o-jerusalem-greg-ol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1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gw7l17furt3h.cloudfront.net/uploads/covers/162/picture/small_64b6d697bbf5b1e8f3a1e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1" y="1656946"/>
            <a:ext cx="8516838" cy="31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gw7l17furt3h.cloudfront.net/uploads/covers/162/picture/small_64b6d697bbf5b1e8f3a1e7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126" r="47422" b="84118"/>
          <a:stretch/>
        </p:blipFill>
        <p:spPr bwMode="auto">
          <a:xfrm>
            <a:off x="313581" y="1656946"/>
            <a:ext cx="3979450" cy="49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dn.knowing-jesus.com/wp-content/uploads/John-6-37-The-One-Who-Comes-To-Me-WIl-Not-Be-Cast-Out-beige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" y="647700"/>
            <a:ext cx="85153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5400" dirty="0">
                <a:solidFill>
                  <a:schemeClr val="bg1"/>
                </a:solidFill>
              </a:rPr>
              <a:t> </a:t>
            </a:r>
            <a:r>
              <a:rPr lang="en-US" sz="5400" b="1" dirty="0" smtClean="0">
                <a:solidFill>
                  <a:schemeClr val="bg1"/>
                </a:solidFill>
              </a:rPr>
              <a:t>Genesis 7:1</a:t>
            </a:r>
            <a:r>
              <a:rPr lang="en-US" sz="5400" b="1" dirty="0">
                <a:solidFill>
                  <a:schemeClr val="bg1"/>
                </a:solidFill>
              </a:rPr>
              <a:t>  </a:t>
            </a:r>
          </a:p>
          <a:p>
            <a:pPr algn="ctr" fontAlgn="base"/>
            <a:r>
              <a:rPr lang="en-US" sz="5400" dirty="0" smtClean="0">
                <a:solidFill>
                  <a:schemeClr val="bg1"/>
                </a:solidFill>
              </a:rPr>
              <a:t> </a:t>
            </a:r>
            <a:r>
              <a:rPr lang="en-US" sz="5400" b="1" i="1" dirty="0" smtClean="0">
                <a:solidFill>
                  <a:schemeClr val="bg1"/>
                </a:solidFill>
              </a:rPr>
              <a:t> "Come,</a:t>
            </a:r>
            <a:r>
              <a:rPr lang="en-US" sz="5400" b="1" dirty="0" smtClean="0">
                <a:solidFill>
                  <a:schemeClr val="bg1"/>
                </a:solidFill>
              </a:rPr>
              <a:t> come into the ark“</a:t>
            </a:r>
          </a:p>
          <a:p>
            <a:pPr algn="ctr" fontAlgn="base"/>
            <a:endParaRPr lang="en-US" sz="54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5400" b="1" dirty="0" smtClean="0">
                <a:solidFill>
                  <a:schemeClr val="bg1"/>
                </a:solidFill>
              </a:rPr>
              <a:t>Exodus 32:26</a:t>
            </a:r>
          </a:p>
          <a:p>
            <a:pPr algn="ctr" fontAlgn="base"/>
            <a:r>
              <a:rPr lang="en-US" sz="5400" b="1" dirty="0" smtClean="0">
                <a:solidFill>
                  <a:schemeClr val="bg1"/>
                </a:solidFill>
              </a:rPr>
              <a:t>"Let him who is on the Lord’s side, let him </a:t>
            </a:r>
            <a:r>
              <a:rPr lang="en-US" sz="5400" b="1" i="1" dirty="0" smtClean="0">
                <a:solidFill>
                  <a:schemeClr val="bg1"/>
                </a:solidFill>
              </a:rPr>
              <a:t>come </a:t>
            </a:r>
            <a:r>
              <a:rPr lang="en-US" sz="5400" b="1" dirty="0" smtClean="0">
                <a:solidFill>
                  <a:schemeClr val="bg1"/>
                </a:solidFill>
              </a:rPr>
              <a:t>unto me"</a:t>
            </a:r>
            <a:r>
              <a:rPr lang="en-US" sz="5400" dirty="0" smtClean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09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" y="571500"/>
            <a:ext cx="8667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 smtClean="0">
                <a:solidFill>
                  <a:schemeClr val="bg1"/>
                </a:solidFill>
              </a:rPr>
              <a:t>Isaiah 1:18</a:t>
            </a:r>
            <a:r>
              <a:rPr lang="en-US" sz="4800" dirty="0">
                <a:solidFill>
                  <a:schemeClr val="bg1"/>
                </a:solidFill>
              </a:rPr>
              <a:t> </a:t>
            </a:r>
            <a:endParaRPr lang="en-US" sz="48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en-US" sz="4800" b="1" i="1" dirty="0" smtClean="0">
                <a:solidFill>
                  <a:schemeClr val="bg1"/>
                </a:solidFill>
              </a:rPr>
              <a:t>"</a:t>
            </a:r>
            <a:r>
              <a:rPr lang="en-US" sz="4800" b="1" i="1" dirty="0">
                <a:solidFill>
                  <a:schemeClr val="bg1"/>
                </a:solidFill>
              </a:rPr>
              <a:t>Come</a:t>
            </a:r>
            <a:r>
              <a:rPr lang="en-US" sz="4800" b="1" dirty="0">
                <a:solidFill>
                  <a:schemeClr val="bg1"/>
                </a:solidFill>
              </a:rPr>
              <a:t> now, </a:t>
            </a:r>
            <a:r>
              <a:rPr lang="en-US" sz="4800" b="1" dirty="0" err="1">
                <a:solidFill>
                  <a:schemeClr val="bg1"/>
                </a:solidFill>
              </a:rPr>
              <a:t>saith</a:t>
            </a:r>
            <a:r>
              <a:rPr lang="en-US" sz="4800" b="1" dirty="0">
                <a:solidFill>
                  <a:schemeClr val="bg1"/>
                </a:solidFill>
              </a:rPr>
              <a:t> the </a:t>
            </a:r>
            <a:r>
              <a:rPr lang="en-US" sz="4800" b="1" dirty="0" smtClean="0">
                <a:solidFill>
                  <a:schemeClr val="bg1"/>
                </a:solidFill>
              </a:rPr>
              <a:t>Lord. Come</a:t>
            </a:r>
          </a:p>
          <a:p>
            <a:pPr algn="ctr" fontAlgn="base"/>
            <a:r>
              <a:rPr lang="en-US" sz="4800" b="1" dirty="0" smtClean="0">
                <a:solidFill>
                  <a:schemeClr val="bg1"/>
                </a:solidFill>
              </a:rPr>
              <a:t>now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err="1">
                <a:solidFill>
                  <a:schemeClr val="bg1"/>
                </a:solidFill>
              </a:rPr>
              <a:t>saith</a:t>
            </a:r>
            <a:r>
              <a:rPr lang="en-US" sz="4800" b="1" dirty="0">
                <a:solidFill>
                  <a:schemeClr val="bg1"/>
                </a:solidFill>
              </a:rPr>
              <a:t> the Lord, let us reason together: Though your sins be as scarlet, they shall be white as snow; though they be red like crimson, they shall be as wool</a:t>
            </a:r>
            <a:r>
              <a:rPr lang="en-US" sz="4800" b="1" dirty="0" smtClean="0">
                <a:solidFill>
                  <a:schemeClr val="bg1"/>
                </a:solidFill>
              </a:rPr>
              <a:t>."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5" y="487467"/>
            <a:ext cx="86677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Isaiah 55:1 (ESV) 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baseline="30000" dirty="0">
                <a:solidFill>
                  <a:schemeClr val="bg1"/>
                </a:solidFill>
              </a:rPr>
              <a:t>1 </a:t>
            </a:r>
            <a:r>
              <a:rPr lang="en-US" sz="5400" dirty="0">
                <a:solidFill>
                  <a:schemeClr val="bg1"/>
                </a:solidFill>
              </a:rPr>
              <a:t> “Come, everyone who thirsts, come to the waters; and he who has no money, come, buy and eat! Come, buy </a:t>
            </a:r>
            <a:r>
              <a:rPr lang="en-US" sz="5400" dirty="0" smtClean="0">
                <a:solidFill>
                  <a:schemeClr val="bg1"/>
                </a:solidFill>
              </a:rPr>
              <a:t>--- without </a:t>
            </a:r>
            <a:r>
              <a:rPr lang="en-US" sz="5400" dirty="0">
                <a:solidFill>
                  <a:schemeClr val="bg1"/>
                </a:solidFill>
              </a:rPr>
              <a:t>money and without price. 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ssets.faithgateway.com/2016/02/mark-10-21-400x4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941294" y="0"/>
            <a:ext cx="7307356" cy="68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dustoffthebible.com/wp-content/uploads/2016/10/Jesus-callsZaccha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7" y="0"/>
            <a:ext cx="9182657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6484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"</a:t>
            </a:r>
            <a:r>
              <a:rPr lang="en-US" sz="4800" b="1" dirty="0" err="1">
                <a:solidFill>
                  <a:schemeClr val="bg1"/>
                </a:solidFill>
              </a:rPr>
              <a:t>Zaccheus</a:t>
            </a:r>
            <a:r>
              <a:rPr lang="en-US" sz="4800" b="1" dirty="0">
                <a:solidFill>
                  <a:schemeClr val="bg1"/>
                </a:solidFill>
              </a:rPr>
              <a:t>, </a:t>
            </a:r>
            <a:r>
              <a:rPr lang="en-US" sz="4800" b="1" dirty="0" smtClean="0">
                <a:solidFill>
                  <a:schemeClr val="bg1"/>
                </a:solidFill>
              </a:rPr>
              <a:t>today</a:t>
            </a:r>
            <a:r>
              <a:rPr lang="en-US" sz="4800" b="1" dirty="0">
                <a:solidFill>
                  <a:schemeClr val="bg1"/>
                </a:solidFill>
              </a:rPr>
              <a:t>, salvation is come to thy house.  Make haste,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and come down! </a:t>
            </a:r>
            <a:r>
              <a:rPr lang="en-US" sz="4800" b="1" dirty="0">
                <a:solidFill>
                  <a:schemeClr val="bg1"/>
                </a:solidFill>
              </a:rPr>
              <a:t> 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Luke 19:5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27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.globalscm-group.com/ichainnel/90/903052_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0"/>
            <a:ext cx="8654143" cy="3077766"/>
          </a:xfrm>
          <a:prstGeom prst="rect">
            <a:avLst/>
          </a:prstGeom>
          <a:solidFill>
            <a:srgbClr val="843C0C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"Go out into the highways, and hedges, and compel them to come in"</a:t>
            </a:r>
            <a:r>
              <a:rPr lang="en-US" dirty="0"/>
              <a:t> </a:t>
            </a:r>
            <a:endParaRPr lang="en-US" dirty="0" smtClean="0"/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Luke 14:23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ilyencouragement.net/images/music/come_to_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" y="367364"/>
            <a:ext cx="8880673" cy="61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ages.knowing-jesus.com/w/900/43-JOHN/John%201-29%20The%20Lamb%20of%20God-br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7434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knowing-jesus.com/w/900/43-JOHN/John%201-29%20The%20Lamb%20of%20God-brow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90703" b="5603"/>
          <a:stretch/>
        </p:blipFill>
        <p:spPr bwMode="auto">
          <a:xfrm>
            <a:off x="5366085" y="6155139"/>
            <a:ext cx="3476124" cy="5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ecaturbaptistchurch.com/wp-content/uploads/Salv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4794" y="0"/>
            <a:ext cx="572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1D2C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Invitation of Jesus</a:t>
            </a:r>
            <a:endParaRPr lang="en-US" sz="4800" b="0" cap="none" spc="0" dirty="0">
              <a:ln w="0"/>
              <a:solidFill>
                <a:srgbClr val="1D2C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kristiann1.files.wordpress.com/2016/05/m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8" y="-1"/>
            <a:ext cx="6858000" cy="68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kristiann1.files.wordpress.com/2016/05/m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91463" r="30701" b="6207"/>
          <a:stretch/>
        </p:blipFill>
        <p:spPr bwMode="auto">
          <a:xfrm>
            <a:off x="5165558" y="6224337"/>
            <a:ext cx="2502570" cy="2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1.bp.blogspot.com/-Oqdf_K8jIpg/UK4O4tBCl2I/AAAAAAAAAT0/JhCG8LqQBuo/s1600/JesusWeptLuke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08" y="285727"/>
            <a:ext cx="6132179" cy="46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567" y="4945252"/>
            <a:ext cx="8710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Luke 19:41 (NKJV)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aseline="30000" dirty="0">
                <a:solidFill>
                  <a:schemeClr val="bg1"/>
                </a:solidFill>
              </a:rPr>
              <a:t>41 </a:t>
            </a:r>
            <a:r>
              <a:rPr lang="en-US" sz="4000" dirty="0">
                <a:solidFill>
                  <a:schemeClr val="bg1"/>
                </a:solidFill>
              </a:rPr>
              <a:t> Now as He drew near, He saw the city and wept over it, </a:t>
            </a:r>
          </a:p>
        </p:txBody>
      </p:sp>
    </p:spTree>
    <p:extLst>
      <p:ext uri="{BB962C8B-B14F-4D97-AF65-F5344CB8AC3E}">
        <p14:creationId xmlns:p14="http://schemas.microsoft.com/office/powerpoint/2010/main" val="4291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lds.org/bc/content/shared/content/images/gospel-library/manual/12339/mother-hen-gathers-chicks_1466012_t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1" y="679358"/>
            <a:ext cx="7400257" cy="55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6" y="540529"/>
            <a:ext cx="7882998" cy="57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2416629"/>
            <a:ext cx="9097645" cy="4441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5" y="0"/>
            <a:ext cx="9097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/>
              <a:t>16</a:t>
            </a:r>
            <a:r>
              <a:rPr lang="en-US" sz="4400" dirty="0"/>
              <a:t> "I, Jesus, have sent My angel to testify to you these things in the churches. I am the Root and the Offspring of David, the Bright and Morning Star</a:t>
            </a:r>
            <a:r>
              <a:rPr lang="en-US" sz="4400" dirty="0" smtClean="0"/>
              <a:t>."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355" y="6281057"/>
            <a:ext cx="909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Revelation 22:16-17 </a:t>
            </a:r>
            <a:r>
              <a:rPr lang="en-US" sz="3200" b="1" dirty="0">
                <a:solidFill>
                  <a:schemeClr val="bg1"/>
                </a:solidFill>
              </a:rPr>
              <a:t>(NKJV)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" y="2416629"/>
            <a:ext cx="9097645" cy="4441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5" y="0"/>
            <a:ext cx="90976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aseline="30000" dirty="0" smtClean="0"/>
              <a:t>17</a:t>
            </a:r>
            <a:r>
              <a:rPr lang="en-US" sz="4400" dirty="0" smtClean="0"/>
              <a:t>And </a:t>
            </a:r>
            <a:r>
              <a:rPr lang="en-US" sz="4400" dirty="0"/>
              <a:t>the Spirit and the bride say, </a:t>
            </a:r>
            <a:r>
              <a:rPr lang="en-US" sz="4400" b="1" dirty="0"/>
              <a:t>"Come!"</a:t>
            </a:r>
            <a:r>
              <a:rPr lang="en-US" sz="4400" dirty="0"/>
              <a:t> And let </a:t>
            </a:r>
            <a:r>
              <a:rPr lang="en-US" sz="4400" b="1" dirty="0"/>
              <a:t>him who hears say</a:t>
            </a:r>
            <a:r>
              <a:rPr lang="en-US" sz="4400" dirty="0"/>
              <a:t>, </a:t>
            </a:r>
            <a:r>
              <a:rPr lang="en-US" sz="4400" b="1" dirty="0"/>
              <a:t>"Come!" </a:t>
            </a:r>
            <a:r>
              <a:rPr lang="en-US" sz="4400" dirty="0"/>
              <a:t>And let him who thirsts </a:t>
            </a:r>
            <a:r>
              <a:rPr lang="en-US" sz="4400" b="1" dirty="0"/>
              <a:t>come</a:t>
            </a:r>
            <a:r>
              <a:rPr lang="en-US" sz="4400" dirty="0"/>
              <a:t>. Whoever desires, let him </a:t>
            </a:r>
            <a:r>
              <a:rPr lang="en-US" sz="4400" b="1" dirty="0"/>
              <a:t>take</a:t>
            </a:r>
            <a:r>
              <a:rPr lang="en-US" sz="4400" dirty="0"/>
              <a:t> the water of life </a:t>
            </a:r>
            <a:r>
              <a:rPr lang="en-US" sz="4400" b="1" dirty="0"/>
              <a:t>freely</a:t>
            </a:r>
            <a:r>
              <a:rPr lang="en-US" sz="4400" dirty="0"/>
              <a:t>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355" y="6281057"/>
            <a:ext cx="9097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Revelation 22:16-17 </a:t>
            </a:r>
            <a:r>
              <a:rPr lang="en-US" sz="3200" b="1" dirty="0">
                <a:solidFill>
                  <a:schemeClr val="bg1"/>
                </a:solidFill>
              </a:rPr>
              <a:t>(NKJV)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0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84351"/>
          <a:stretch/>
        </p:blipFill>
        <p:spPr bwMode="auto">
          <a:xfrm>
            <a:off x="0" y="5570868"/>
            <a:ext cx="9144000" cy="1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9068" y="5837568"/>
            <a:ext cx="572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You Want Christ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1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84351"/>
          <a:stretch/>
        </p:blipFill>
        <p:spPr bwMode="auto">
          <a:xfrm>
            <a:off x="0" y="5570868"/>
            <a:ext cx="9144000" cy="1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923168"/>
            <a:ext cx="883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“Whosoever will come after me, let him deny himself, and take up his cross, and follow me.”</a:t>
            </a:r>
            <a:r>
              <a:rPr lang="en-US" sz="4000" dirty="0">
                <a:solidFill>
                  <a:schemeClr val="bg1"/>
                </a:solidFill>
              </a:rPr>
              <a:t> Mark 8:34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2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sidandkarenhalsband.com/wp-content/uploads/2014/10/GUWG-Cross-Sunse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84351"/>
          <a:stretch/>
        </p:blipFill>
        <p:spPr bwMode="auto">
          <a:xfrm>
            <a:off x="0" y="5570868"/>
            <a:ext cx="9144000" cy="128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5513718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Do you want forgiveness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to </a:t>
            </a:r>
            <a:r>
              <a:rPr lang="en-US" sz="4000" b="1" dirty="0">
                <a:solidFill>
                  <a:schemeClr val="bg1"/>
                </a:solidFill>
              </a:rPr>
              <a:t>be reconciled to God?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230" y="304800"/>
            <a:ext cx="8149539" cy="60631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Who Is Jesus Christ?</a:t>
            </a:r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Miracles of Jesus</a:t>
            </a:r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Teachings of Jesus</a:t>
            </a:r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Prophecies About Jesus</a:t>
            </a:r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Jesus and His Kingdom</a:t>
            </a:r>
            <a:endParaRPr lang="en-US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sz="1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INVITATION OF JESUS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2500" y="6310848"/>
            <a:ext cx="7296150" cy="0"/>
          </a:xfrm>
          <a:prstGeom prst="line">
            <a:avLst/>
          </a:prstGeom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-media-cache-ak0.pinimg.com/originals/0d/e6/15/0de615b6bc418d652e250c7487d65c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23" y="24064"/>
            <a:ext cx="9207723" cy="51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0268" y="5582161"/>
            <a:ext cx="6539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You Want Heaven?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1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-media-cache-ak0.pinimg.com/originals/0d/e6/15/0de615b6bc418d652e250c7487d65c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23" y="24064"/>
            <a:ext cx="9207723" cy="51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079" y="5582161"/>
            <a:ext cx="897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Enter into the JOY of your Lord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390" y="44890"/>
            <a:ext cx="839804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				    “</a:t>
            </a:r>
            <a:r>
              <a:rPr lang="en-US" sz="4000" b="1" dirty="0">
                <a:solidFill>
                  <a:schemeClr val="bg1"/>
                </a:solidFill>
              </a:rPr>
              <a:t>God delegates the rule </a:t>
            </a:r>
            <a:r>
              <a:rPr lang="en-US" sz="4000" b="1" dirty="0" smtClean="0">
                <a:solidFill>
                  <a:schemeClr val="bg1"/>
                </a:solidFill>
              </a:rPr>
              <a:t>of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			      </a:t>
            </a:r>
            <a:r>
              <a:rPr lang="en-US" sz="4000" b="1" dirty="0">
                <a:solidFill>
                  <a:schemeClr val="bg1"/>
                </a:solidFill>
              </a:rPr>
              <a:t>His creation to us, </a:t>
            </a:r>
            <a:r>
              <a:rPr lang="en-US" sz="4000" b="1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			      </a:t>
            </a:r>
            <a:r>
              <a:rPr lang="en-US" sz="4000" b="1" dirty="0">
                <a:solidFill>
                  <a:schemeClr val="bg1"/>
                </a:solidFill>
              </a:rPr>
              <a:t>we’ll reign with him </a:t>
            </a:r>
            <a:r>
              <a:rPr lang="en-US" sz="4000" b="1" dirty="0" smtClean="0">
                <a:solidFill>
                  <a:schemeClr val="bg1"/>
                </a:solidFill>
              </a:rPr>
              <a:t>over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				  </a:t>
            </a:r>
            <a:r>
              <a:rPr lang="en-US" sz="4000" b="1" dirty="0">
                <a:solidFill>
                  <a:schemeClr val="bg1"/>
                </a:solidFill>
              </a:rPr>
              <a:t>his new creation. We’ll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			      have </a:t>
            </a:r>
            <a:r>
              <a:rPr lang="en-US" sz="4000" b="1" dirty="0">
                <a:solidFill>
                  <a:schemeClr val="bg1"/>
                </a:solidFill>
              </a:rPr>
              <a:t>things to do, </a:t>
            </a:r>
            <a:r>
              <a:rPr lang="en-US" sz="4000" b="1" dirty="0" smtClean="0">
                <a:solidFill>
                  <a:schemeClr val="bg1"/>
                </a:solidFill>
              </a:rPr>
              <a:t>places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</a:rPr>
              <a:t>			      </a:t>
            </a:r>
            <a:r>
              <a:rPr lang="en-US" sz="4000" b="1" dirty="0">
                <a:solidFill>
                  <a:schemeClr val="bg1"/>
                </a:solidFill>
              </a:rPr>
              <a:t>to go, people to see. Heaven is guaranteed to be a thrilling adventure because Jesus is a thrilling person—the source of all great adventures, including those awaiting us in the new universe.”  </a:t>
            </a:r>
          </a:p>
        </p:txBody>
      </p:sp>
      <p:pic>
        <p:nvPicPr>
          <p:cNvPr id="15364" name="Picture 4" descr="http://www.identitynetwork.net/images/HeavenRandyAlc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2" y="312821"/>
            <a:ext cx="2252854" cy="33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494"/>
            <a:ext cx="9097645" cy="247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47" y="64169"/>
            <a:ext cx="85664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Ezekiel 37:27 (NKJV)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27 </a:t>
            </a:r>
            <a:r>
              <a:rPr lang="en-US" sz="3600" dirty="0"/>
              <a:t> My tabernacle also shall be with them; indeed I will be their God, and they shall be My people.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3600" b="1" dirty="0"/>
              <a:t>Revelation 21:3 (NKJV)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aseline="30000" dirty="0"/>
              <a:t>3 </a:t>
            </a:r>
            <a:r>
              <a:rPr lang="en-US" sz="3600" dirty="0"/>
              <a:t> And I heard a loud voice from heaven saying, "Behold, the tabernacle of God </a:t>
            </a:r>
            <a:r>
              <a:rPr lang="en-US" sz="3600" i="1" dirty="0"/>
              <a:t>is</a:t>
            </a:r>
            <a:r>
              <a:rPr lang="en-US" sz="3600" dirty="0"/>
              <a:t> with men, and He will dwell with them, and they shall be His people. God Himself will be with them </a:t>
            </a:r>
            <a:r>
              <a:rPr lang="en-US" sz="3600" i="1" dirty="0"/>
              <a:t>and be</a:t>
            </a:r>
            <a:r>
              <a:rPr lang="en-US" sz="3600" dirty="0"/>
              <a:t> their God. </a:t>
            </a:r>
          </a:p>
        </p:txBody>
      </p:sp>
    </p:spTree>
    <p:extLst>
      <p:ext uri="{BB962C8B-B14F-4D97-AF65-F5344CB8AC3E}">
        <p14:creationId xmlns:p14="http://schemas.microsoft.com/office/powerpoint/2010/main" val="419424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ilyencouragement.net/images/music/come_to_Je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3" y="367364"/>
            <a:ext cx="8880673" cy="61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hildrensmd.org/wp-content/uploads/2013/05/MilkDri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32" y="2646948"/>
            <a:ext cx="2807368" cy="42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cdn.shutterstock.com/shutterstock/videos/5899922/thumb/1.jpg?i10c=img.resize(height:16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3" y="561473"/>
            <a:ext cx="6349865" cy="35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85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ianarasmussen.files.wordpress.com/2015/06/revelation-2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8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8" y="0"/>
            <a:ext cx="6878052" cy="68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736x/31/91/b3/3191b3a04087b50f45b505937adbf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1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remyrootsshowing.jenny-ology.com/wp-content/uploads/2013/09/INC-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-media-cache-ak0.pinimg.com/564x/af/6c/46/af6c46e9b85a37b14f5d3661cfbcc8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-media-cache-ak0.pinimg.com/736x/33/00/32/330032610b0014d7f97ed67545b9f7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152400"/>
            <a:ext cx="8648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“</a:t>
            </a:r>
            <a:r>
              <a:rPr lang="en-US" sz="5400" b="1" dirty="0" smtClean="0">
                <a:solidFill>
                  <a:schemeClr val="bg1"/>
                </a:solidFill>
              </a:rPr>
              <a:t>Take </a:t>
            </a:r>
            <a:r>
              <a:rPr lang="en-US" sz="5400" b="1" dirty="0">
                <a:solidFill>
                  <a:schemeClr val="bg1"/>
                </a:solidFill>
              </a:rPr>
              <a:t>my yoke upon you. Let me teach you, because I am humble and gentle at heart, and you will find rest for your souls. For my yoke is easy to bear, and the burden I give you is light</a:t>
            </a:r>
            <a:r>
              <a:rPr lang="en-US" sz="5400" b="1" dirty="0" smtClean="0">
                <a:solidFill>
                  <a:schemeClr val="bg1"/>
                </a:solidFill>
              </a:rPr>
              <a:t>.”</a:t>
            </a:r>
            <a:endParaRPr lang="en-US" sz="5400" b="1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238" y="5934670"/>
            <a:ext cx="4509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Matthew 11:29-30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7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otohdx.com/images/2016/03/dark-wood-texture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 bwMode="auto">
          <a:xfrm>
            <a:off x="0" y="0"/>
            <a:ext cx="9144000" cy="68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ia-cache-ec0.pinimg.com/736x/e3/1e/f5/e31ef5db01829133f716b16dcac959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1066800" y="13122"/>
            <a:ext cx="701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224</Words>
  <Application>Microsoft Office PowerPoint</Application>
  <PresentationFormat>On-screen Show (4:3)</PresentationFormat>
  <Paragraphs>46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Kellcy</dc:creator>
  <cp:lastModifiedBy>Walt Kellcy</cp:lastModifiedBy>
  <cp:revision>25</cp:revision>
  <cp:lastPrinted>2017-04-09T16:15:44Z</cp:lastPrinted>
  <dcterms:created xsi:type="dcterms:W3CDTF">2017-04-06T16:50:30Z</dcterms:created>
  <dcterms:modified xsi:type="dcterms:W3CDTF">2017-04-09T16:16:54Z</dcterms:modified>
</cp:coreProperties>
</file>