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70" r:id="rId2"/>
    <p:sldId id="281" r:id="rId3"/>
    <p:sldId id="271" r:id="rId4"/>
    <p:sldId id="272" r:id="rId5"/>
    <p:sldId id="256" r:id="rId6"/>
    <p:sldId id="299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57" r:id="rId15"/>
    <p:sldId id="280" r:id="rId16"/>
    <p:sldId id="258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61" r:id="rId26"/>
    <p:sldId id="290" r:id="rId27"/>
    <p:sldId id="265" r:id="rId28"/>
    <p:sldId id="293" r:id="rId29"/>
    <p:sldId id="294" r:id="rId30"/>
    <p:sldId id="291" r:id="rId31"/>
    <p:sldId id="295" r:id="rId32"/>
    <p:sldId id="296" r:id="rId33"/>
    <p:sldId id="267" r:id="rId34"/>
    <p:sldId id="297" r:id="rId35"/>
    <p:sldId id="298" r:id="rId36"/>
    <p:sldId id="268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3A1D00"/>
    <a:srgbClr val="1B2911"/>
    <a:srgbClr val="040200"/>
    <a:srgbClr val="FFCC99"/>
    <a:srgbClr val="FF9900"/>
    <a:srgbClr val="FF5050"/>
    <a:srgbClr val="FFF7FF"/>
    <a:srgbClr val="FFE7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>
        <p:scale>
          <a:sx n="60" d="100"/>
          <a:sy n="60" d="100"/>
        </p:scale>
        <p:origin x="1740" y="1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8435-929A-48D0-890E-1AF632E5027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A3756-931B-4BCB-B778-BB38BE40A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91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8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80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2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5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6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18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0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6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2BB55-F245-4354-8847-E93404026A5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73385-9C98-4AA1-AE8A-742FBCF7D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1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3,636 Living On The Edge Stock Photos, Pictures &amp;amp; Royalty-Free Images - 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69" y="-8314"/>
            <a:ext cx="10274531" cy="686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33,636 Living On The Edge Stock Photos, Pictures &amp;amp; Royalty-Free Images - 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30"/>
          <a:stretch/>
        </p:blipFill>
        <p:spPr bwMode="auto">
          <a:xfrm>
            <a:off x="-24051" y="-8314"/>
            <a:ext cx="9932821" cy="686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138" y="116378"/>
            <a:ext cx="842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CC99"/>
                </a:solidFill>
                <a:latin typeface="Algerian" panose="04020705040A02060702" pitchFamily="82" charset="0"/>
              </a:rPr>
              <a:t>LIVING ON THE EDGE OF ETERNITY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19403" y="824264"/>
            <a:ext cx="2992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FFCC99"/>
                </a:solidFill>
              </a:rPr>
              <a:t>I Peter 4:7-11 </a:t>
            </a:r>
          </a:p>
        </p:txBody>
      </p:sp>
    </p:spTree>
    <p:extLst>
      <p:ext uri="{BB962C8B-B14F-4D97-AF65-F5344CB8AC3E}">
        <p14:creationId xmlns:p14="http://schemas.microsoft.com/office/powerpoint/2010/main" val="100384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5" b="2388"/>
          <a:stretch/>
        </p:blipFill>
        <p:spPr>
          <a:xfrm>
            <a:off x="1066130" y="0"/>
            <a:ext cx="9906670" cy="6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heme: The God of the Bible -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tream The Last Chapter - Revelation 2:1-7 &amp;#39;The Church of Ephesus&amp;#39; by  Calvary Fellowship Stirling | Listen online for free on Sound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-15874"/>
            <a:ext cx="6473826" cy="64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1150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he </a:t>
            </a:r>
            <a:r>
              <a:rPr lang="en-US" sz="3200" dirty="0">
                <a:solidFill>
                  <a:schemeClr val="bg1"/>
                </a:solidFill>
              </a:rPr>
              <a:t>second coming of Jesus may not be </a:t>
            </a:r>
            <a:r>
              <a:rPr lang="en-US" sz="3200" b="1" dirty="0">
                <a:solidFill>
                  <a:schemeClr val="bg1"/>
                </a:solidFill>
              </a:rPr>
              <a:t>immediate</a:t>
            </a:r>
            <a:r>
              <a:rPr lang="en-US" sz="3200" dirty="0">
                <a:solidFill>
                  <a:schemeClr val="bg1"/>
                </a:solidFill>
              </a:rPr>
              <a:t>, it is </a:t>
            </a:r>
            <a:r>
              <a:rPr lang="en-US" sz="3200" b="1" dirty="0">
                <a:solidFill>
                  <a:schemeClr val="bg1"/>
                </a:solidFill>
              </a:rPr>
              <a:t>imminent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699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08"/>
          <a:stretch/>
        </p:blipFill>
        <p:spPr>
          <a:xfrm>
            <a:off x="2809540" y="0"/>
            <a:ext cx="6836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votion | “I Come Quickly!” – Word For Life Says…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4239" r="1504" b="10867"/>
          <a:stretch/>
        </p:blipFill>
        <p:spPr bwMode="auto">
          <a:xfrm>
            <a:off x="2344040" y="0"/>
            <a:ext cx="781878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9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Leaven Of The Pharisees by Pastor Fee Soliven Matthew 16:1-12 Wednesday  Evening February 24,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72690" y="5577185"/>
            <a:ext cx="4052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MATTHEW 16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2404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60"/>
            <a:ext cx="12192000" cy="2948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030" y="171450"/>
            <a:ext cx="1171575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There are basically two things in 1 Peter 4:7-11 which flow from this statement "But the end of all things is at hand.” </a:t>
            </a:r>
            <a:endParaRPr lang="en-US" sz="1000" dirty="0" smtClean="0"/>
          </a:p>
          <a:p>
            <a:pPr algn="ctr"/>
            <a:endParaRPr lang="en-US" sz="1000" dirty="0" smtClean="0"/>
          </a:p>
          <a:p>
            <a:pPr algn="ctr"/>
            <a:r>
              <a:rPr lang="en-US" sz="4400" b="1" dirty="0" smtClean="0"/>
              <a:t>There </a:t>
            </a:r>
            <a:r>
              <a:rPr lang="en-US" sz="4400" b="1" dirty="0"/>
              <a:t>are first of all some </a:t>
            </a:r>
            <a:r>
              <a:rPr lang="en-US" sz="4400" b="1" i="1" u="sng" dirty="0"/>
              <a:t>implications</a:t>
            </a:r>
            <a:r>
              <a:rPr lang="en-US" sz="4400" b="1" dirty="0"/>
              <a:t> for our Daily Life. And secondly there are some motivations for our Daily Life.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FCA91-BA1E-45F5-9A7E-1E0EE4E7C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r="72458" b="71350"/>
          <a:stretch/>
        </p:blipFill>
        <p:spPr>
          <a:xfrm>
            <a:off x="5109410" y="6043486"/>
            <a:ext cx="1320917" cy="8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0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60"/>
            <a:ext cx="12192000" cy="2948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623" y="948130"/>
            <a:ext cx="118407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1 Peter </a:t>
            </a:r>
            <a:r>
              <a:rPr lang="en-US" sz="4000" b="1" dirty="0" smtClean="0"/>
              <a:t>4:7-9 </a:t>
            </a:r>
            <a:r>
              <a:rPr lang="en-US" sz="4000" b="1" dirty="0"/>
              <a:t>(NKJV)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aseline="30000" dirty="0"/>
              <a:t>7 </a:t>
            </a:r>
            <a:r>
              <a:rPr lang="en-US" sz="4000" dirty="0"/>
              <a:t> But the end of all things is at hand; therefore be </a:t>
            </a:r>
            <a:r>
              <a:rPr lang="en-US" sz="4000" b="1" dirty="0" smtClean="0"/>
              <a:t>serious </a:t>
            </a:r>
            <a:r>
              <a:rPr lang="en-US" sz="4000" dirty="0" smtClean="0"/>
              <a:t>(sober) </a:t>
            </a:r>
            <a:r>
              <a:rPr lang="en-US" sz="4000" dirty="0"/>
              <a:t>and </a:t>
            </a:r>
            <a:r>
              <a:rPr lang="en-US" sz="4000" b="1" dirty="0"/>
              <a:t>watchful</a:t>
            </a:r>
            <a:r>
              <a:rPr lang="en-US" sz="4000" dirty="0"/>
              <a:t> in your prayers. </a:t>
            </a:r>
            <a:r>
              <a:rPr lang="en-US" sz="4000" baseline="30000" dirty="0" smtClean="0"/>
              <a:t>8 </a:t>
            </a:r>
            <a:r>
              <a:rPr lang="en-US" sz="4000" dirty="0"/>
              <a:t> And above all things have fervent love for one another, for </a:t>
            </a:r>
            <a:r>
              <a:rPr lang="en-US" sz="4000" i="1" dirty="0"/>
              <a:t>"love will cover a multitude of sins."</a:t>
            </a:r>
            <a:r>
              <a:rPr lang="en-US" sz="4000" dirty="0"/>
              <a:t> </a:t>
            </a:r>
            <a:r>
              <a:rPr lang="en-US" sz="4000" baseline="30000" dirty="0" smtClean="0"/>
              <a:t>9 </a:t>
            </a:r>
            <a:r>
              <a:rPr lang="en-US" sz="4000" dirty="0"/>
              <a:t> </a:t>
            </a:r>
            <a:r>
              <a:rPr lang="en-US" sz="4000" i="1" dirty="0"/>
              <a:t>Be</a:t>
            </a:r>
            <a:r>
              <a:rPr lang="en-US" sz="4000" dirty="0"/>
              <a:t> hospitable to one another without grumbling. </a:t>
            </a:r>
            <a:endParaRPr lang="en-US" sz="4000" dirty="0">
              <a:solidFill>
                <a:srgbClr val="76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F</a:t>
            </a:r>
            <a:r>
              <a:rPr lang="en-US" sz="4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ocus </a:t>
            </a:r>
            <a:r>
              <a:rPr lang="en-US" sz="40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on these two words “</a:t>
            </a:r>
            <a:r>
              <a:rPr lang="en-US" sz="4000" b="1" u="sng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SERIOUS</a:t>
            </a:r>
            <a:r>
              <a:rPr lang="en-US" sz="40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” </a:t>
            </a:r>
            <a:r>
              <a:rPr lang="en-US" sz="4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and </a:t>
            </a:r>
            <a:r>
              <a:rPr lang="en-US" sz="40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4000" b="1" u="sng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WATCHFUL</a:t>
            </a:r>
            <a:r>
              <a:rPr lang="en-US" sz="4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”. </a:t>
            </a:r>
            <a:endParaRPr lang="en-US" sz="40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FCA91-BA1E-45F5-9A7E-1E0EE4E7C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r="72458" b="71350"/>
          <a:stretch/>
        </p:blipFill>
        <p:spPr>
          <a:xfrm>
            <a:off x="5109410" y="5383530"/>
            <a:ext cx="1320917" cy="8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8" r="4961"/>
          <a:stretch/>
        </p:blipFill>
        <p:spPr>
          <a:xfrm>
            <a:off x="1143000" y="-57150"/>
            <a:ext cx="988695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55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ermon god has not given us the spirit of fear cheap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03" y="0"/>
            <a:ext cx="9184368" cy="688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28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60"/>
            <a:ext cx="12192000" cy="2948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030" y="107282"/>
            <a:ext cx="117157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1 Peter 4:7-11 (NKJV)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aseline="30000" dirty="0"/>
              <a:t>7 </a:t>
            </a:r>
            <a:r>
              <a:rPr lang="en-US" sz="4000" dirty="0"/>
              <a:t> But the end of all things is at hand; therefore be serious and watchful in your prayers. </a:t>
            </a:r>
            <a:r>
              <a:rPr lang="en-US" sz="4000" baseline="30000" dirty="0" smtClean="0"/>
              <a:t>8 </a:t>
            </a:r>
            <a:r>
              <a:rPr lang="en-US" sz="4000" dirty="0"/>
              <a:t> And above all things have fervent love for one another, for </a:t>
            </a:r>
            <a:r>
              <a:rPr lang="en-US" sz="4000" i="1" dirty="0"/>
              <a:t>"love will cover a multitude of sins."</a:t>
            </a:r>
            <a:r>
              <a:rPr lang="en-US" sz="4000" dirty="0"/>
              <a:t> </a:t>
            </a:r>
            <a:r>
              <a:rPr lang="en-US" sz="4000" baseline="30000" dirty="0" smtClean="0"/>
              <a:t>9 </a:t>
            </a:r>
            <a:r>
              <a:rPr lang="en-US" sz="4000" dirty="0"/>
              <a:t> </a:t>
            </a:r>
            <a:r>
              <a:rPr lang="en-US" sz="4000" i="1" dirty="0"/>
              <a:t>Be</a:t>
            </a:r>
            <a:r>
              <a:rPr lang="en-US" sz="4000" dirty="0"/>
              <a:t> hospitable to one another without grumbling. </a:t>
            </a:r>
            <a:r>
              <a:rPr lang="en-US" sz="4000" baseline="30000" dirty="0" smtClean="0"/>
              <a:t>10 </a:t>
            </a:r>
            <a:r>
              <a:rPr lang="en-US" sz="4000" dirty="0" smtClean="0"/>
              <a:t> As each one has received a gift, minister it to one another, as good stewards of the manifold grace of God. </a:t>
            </a:r>
            <a:br>
              <a:rPr lang="en-US" sz="4000" dirty="0" smtClean="0"/>
            </a:br>
            <a:endParaRPr lang="en-US" sz="4000" dirty="0">
              <a:solidFill>
                <a:srgbClr val="7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Living for What Will Matter in Eternity - Blog - Eternal Perspective  Minist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118"/>
            <a:ext cx="12192000" cy="439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0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1 Peter 4:7 Be Serious And Watchful In Your Prayers (blu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15150" y="6324600"/>
            <a:ext cx="3723367" cy="495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1 Peter 4:7 Be Serious And Watchful In Your Prayers (blu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15150" y="6324600"/>
            <a:ext cx="3723367" cy="495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4517" y="419100"/>
            <a:ext cx="9144000" cy="33547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PETER WANTS US TO  UNDERSTAND THE IMPORTNANCE OF </a:t>
            </a:r>
            <a:r>
              <a:rPr lang="en-US" sz="6000" u="sng" dirty="0" smtClean="0">
                <a:solidFill>
                  <a:schemeClr val="bg1"/>
                </a:solidFill>
              </a:rPr>
              <a:t>PRAYER</a:t>
            </a:r>
            <a:endParaRPr lang="en-US" sz="3200" u="sng" dirty="0" smtClean="0">
              <a:solidFill>
                <a:schemeClr val="bg1"/>
              </a:solidFill>
            </a:endParaRPr>
          </a:p>
          <a:p>
            <a:pPr algn="ctr"/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FCA91-BA1E-45F5-9A7E-1E0EE4E7C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r="72458" b="71350"/>
          <a:stretch/>
        </p:blipFill>
        <p:spPr>
          <a:xfrm>
            <a:off x="9317600" y="5452936"/>
            <a:ext cx="1320917" cy="8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nrollment for the Fall Semester of Living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2563"/>
            <a:ext cx="12192001" cy="70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7448" y="2269106"/>
            <a:ext cx="7277100" cy="2800767"/>
          </a:xfrm>
          <a:prstGeom prst="rect">
            <a:avLst/>
          </a:prstGeom>
          <a:solidFill>
            <a:srgbClr val="3333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Peter </a:t>
            </a:r>
            <a:r>
              <a:rPr lang="en-US" sz="4400" b="1" dirty="0">
                <a:solidFill>
                  <a:schemeClr val="bg1"/>
                </a:solidFill>
              </a:rPr>
              <a:t>says that we ought to </a:t>
            </a:r>
            <a:endParaRPr lang="en-US" sz="4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be </a:t>
            </a:r>
            <a:r>
              <a:rPr lang="en-US" sz="4400" b="1" dirty="0">
                <a:solidFill>
                  <a:schemeClr val="bg1"/>
                </a:solidFill>
              </a:rPr>
              <a:t>rightly concerned about, and connected to, our </a:t>
            </a:r>
            <a:r>
              <a:rPr lang="en-US" sz="4400" b="1" u="sng" dirty="0">
                <a:solidFill>
                  <a:schemeClr val="bg1"/>
                </a:solidFill>
              </a:rPr>
              <a:t>spiritual</a:t>
            </a:r>
            <a:r>
              <a:rPr lang="en-US" sz="4400" b="1" dirty="0">
                <a:solidFill>
                  <a:schemeClr val="bg1"/>
                </a:solidFill>
              </a:rPr>
              <a:t> f</a:t>
            </a:r>
            <a:r>
              <a:rPr lang="en-US" sz="4400" b="1" u="sng" dirty="0">
                <a:solidFill>
                  <a:schemeClr val="bg1"/>
                </a:solidFill>
              </a:rPr>
              <a:t>amily</a:t>
            </a:r>
            <a:r>
              <a:rPr lang="en-US" sz="4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FCA91-BA1E-45F5-9A7E-1E0EE4E7C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r="72458" b="71350"/>
          <a:stretch/>
        </p:blipFill>
        <p:spPr>
          <a:xfrm>
            <a:off x="5111690" y="1397442"/>
            <a:ext cx="1320917" cy="8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hat Does 1 Peter 4:8 Mean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47"/>
          <a:stretch/>
        </p:blipFill>
        <p:spPr bwMode="auto">
          <a:xfrm>
            <a:off x="1" y="0"/>
            <a:ext cx="2057400" cy="690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at Does 1 Peter 4:8 Mean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3" b="10865"/>
          <a:stretch/>
        </p:blipFill>
        <p:spPr bwMode="auto">
          <a:xfrm>
            <a:off x="2057401" y="704850"/>
            <a:ext cx="7146925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1580" y="197941"/>
            <a:ext cx="62952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683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Above all things</a:t>
            </a:r>
            <a:endParaRPr lang="en-US" sz="72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3683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5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rt Bacharach Quote: “What the world needs now is love, sweet love, It&amp;#39;s  the only th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25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Three Hearts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8690" r="65623" b="12738"/>
          <a:stretch/>
        </p:blipFill>
        <p:spPr bwMode="auto">
          <a:xfrm>
            <a:off x="171450" y="209550"/>
            <a:ext cx="22288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514350"/>
            <a:ext cx="5695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LOVE </a:t>
            </a:r>
            <a:r>
              <a:rPr lang="en-US" sz="7200" b="1" u="sng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COSTS</a:t>
            </a:r>
            <a:endParaRPr lang="en-US" sz="7200" b="1" u="sng" cap="none" spc="50" dirty="0">
              <a:ln w="0"/>
              <a:solidFill>
                <a:schemeClr val="bg2"/>
              </a:solidFill>
              <a:effectLst>
                <a:glow rad="228600">
                  <a:srgbClr val="FF0000"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0703" y="696099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#1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BFCA91-BA1E-45F5-9A7E-1E0EE4E7C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r="72458" b="71350"/>
          <a:stretch/>
        </p:blipFill>
        <p:spPr>
          <a:xfrm>
            <a:off x="10871083" y="5986336"/>
            <a:ext cx="1320917" cy="8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4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502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42351" y="4250703"/>
            <a:ext cx="3707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LOVE </a:t>
            </a:r>
            <a:r>
              <a:rPr lang="en-US" sz="5400" b="1" u="sng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COSTS</a:t>
            </a:r>
            <a:endParaRPr lang="en-US" sz="5400" b="1" u="sng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9621" y="5542999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spc="300" dirty="0" smtClean="0">
                <a:solidFill>
                  <a:schemeClr val="accent2">
                    <a:lumMod val="75000"/>
                  </a:schemeClr>
                </a:solidFill>
              </a:rPr>
              <a:t>It cost </a:t>
            </a:r>
            <a:r>
              <a:rPr lang="en-US" sz="4000" b="1" spc="300" dirty="0" smtClean="0">
                <a:solidFill>
                  <a:schemeClr val="accent2">
                    <a:lumMod val="75000"/>
                  </a:schemeClr>
                </a:solidFill>
              </a:rPr>
              <a:t>us </a:t>
            </a:r>
            <a:r>
              <a:rPr lang="en-US" sz="4000" b="1" spc="300" dirty="0" smtClean="0">
                <a:solidFill>
                  <a:schemeClr val="accent2">
                    <a:lumMod val="75000"/>
                  </a:schemeClr>
                </a:solidFill>
              </a:rPr>
              <a:t>something to love people!</a:t>
            </a:r>
            <a:endParaRPr lang="en-US" sz="40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08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John 13:35 - Bible verse - DailyVerses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06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8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27778" r="8542" b="36944"/>
          <a:stretch/>
        </p:blipFill>
        <p:spPr>
          <a:xfrm>
            <a:off x="1771650" y="2019300"/>
            <a:ext cx="101994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80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killed in Humphreys County floo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12003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Where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you live and when you live has 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a </a:t>
            </a:r>
            <a:r>
              <a:rPr lang="en-US" sz="4000" b="1" dirty="0">
                <a:solidFill>
                  <a:schemeClr val="bg1"/>
                </a:solidFill>
              </a:rPr>
              <a:t>great deal to do with </a:t>
            </a:r>
            <a:r>
              <a:rPr lang="en-US" sz="4000" b="1" u="sng" dirty="0">
                <a:solidFill>
                  <a:schemeClr val="bg1"/>
                </a:solidFill>
              </a:rPr>
              <a:t>how</a:t>
            </a:r>
            <a:r>
              <a:rPr lang="en-US" sz="4000" b="1" dirty="0">
                <a:solidFill>
                  <a:schemeClr val="bg1"/>
                </a:solidFill>
              </a:rPr>
              <a:t> you live.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FCA91-BA1E-45F5-9A7E-1E0EE4E7C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r="72458" b="71350"/>
          <a:stretch/>
        </p:blipFill>
        <p:spPr>
          <a:xfrm>
            <a:off x="10998253" y="5986336"/>
            <a:ext cx="1320917" cy="8716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396" y="0"/>
            <a:ext cx="495649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</a:t>
            </a:r>
          </a:p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</a:t>
            </a:r>
          </a:p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</a:t>
            </a:r>
          </a:p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</a:t>
            </a:r>
          </a:p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519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Three Hearts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8690" r="65623" b="12738"/>
          <a:stretch/>
        </p:blipFill>
        <p:spPr bwMode="auto">
          <a:xfrm>
            <a:off x="171450" y="209550"/>
            <a:ext cx="22288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Three Hearts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10834" r="36021" b="16310"/>
          <a:stretch/>
        </p:blipFill>
        <p:spPr bwMode="auto">
          <a:xfrm>
            <a:off x="190500" y="2495550"/>
            <a:ext cx="21526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Three Hearts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6" t="9405" r="6418" b="16309"/>
          <a:stretch/>
        </p:blipFill>
        <p:spPr bwMode="auto">
          <a:xfrm>
            <a:off x="180975" y="4629149"/>
            <a:ext cx="21526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514350"/>
            <a:ext cx="5695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LOVE </a:t>
            </a:r>
            <a:r>
              <a:rPr lang="en-US" sz="7200" b="1" u="sng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COSTS</a:t>
            </a:r>
            <a:endParaRPr lang="en-US" sz="7200" b="1" u="sng" cap="none" spc="50" dirty="0">
              <a:ln w="0"/>
              <a:solidFill>
                <a:schemeClr val="bg2"/>
              </a:solidFill>
              <a:effectLst>
                <a:glow rad="228600">
                  <a:srgbClr val="FF0000"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0703" y="696099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#1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9450" y="2648129"/>
            <a:ext cx="5695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LOVE </a:t>
            </a:r>
            <a:r>
              <a:rPr lang="en-US" sz="7200" b="1" u="sng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COVERS</a:t>
            </a:r>
            <a:endParaRPr lang="en-US" sz="7200" b="1" u="sng" cap="none" spc="50" dirty="0">
              <a:ln w="0"/>
              <a:solidFill>
                <a:schemeClr val="bg2"/>
              </a:solidFill>
              <a:effectLst>
                <a:glow rad="228600">
                  <a:srgbClr val="FF0000"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2602" y="2915007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#2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9450" y="3853875"/>
            <a:ext cx="615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"love will </a:t>
            </a:r>
            <a:r>
              <a:rPr lang="en-US" sz="3200" b="1" dirty="0"/>
              <a:t>cover</a:t>
            </a:r>
            <a:r>
              <a:rPr lang="en-US" sz="3200" dirty="0"/>
              <a:t> a multitude of sins".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BFCA91-BA1E-45F5-9A7E-1E0EE4E7C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r="72458" b="71350"/>
          <a:stretch/>
        </p:blipFill>
        <p:spPr>
          <a:xfrm>
            <a:off x="10871083" y="5986336"/>
            <a:ext cx="1320917" cy="8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8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eflection on Proverbs 10:12 – Love Covers All S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flection on Proverbs 10:12 – Love Covers All Si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5" t="74444" r="30313" b="8611"/>
          <a:stretch/>
        </p:blipFill>
        <p:spPr bwMode="auto">
          <a:xfrm>
            <a:off x="4648200" y="5695950"/>
            <a:ext cx="40005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4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Three Hearts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8690" r="65623" b="12738"/>
          <a:stretch/>
        </p:blipFill>
        <p:spPr bwMode="auto">
          <a:xfrm>
            <a:off x="171450" y="209550"/>
            <a:ext cx="22288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Three Hearts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10834" r="36021" b="16310"/>
          <a:stretch/>
        </p:blipFill>
        <p:spPr bwMode="auto">
          <a:xfrm>
            <a:off x="190500" y="2495550"/>
            <a:ext cx="21526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Three Hearts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6" t="9405" r="6418" b="16309"/>
          <a:stretch/>
        </p:blipFill>
        <p:spPr bwMode="auto">
          <a:xfrm>
            <a:off x="180975" y="4629149"/>
            <a:ext cx="21526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514350"/>
            <a:ext cx="5695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LOVE </a:t>
            </a:r>
            <a:r>
              <a:rPr lang="en-US" sz="7200" b="1" u="sng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COSTS</a:t>
            </a:r>
            <a:endParaRPr lang="en-US" sz="7200" b="1" u="sng" cap="none" spc="50" dirty="0">
              <a:ln w="0"/>
              <a:solidFill>
                <a:schemeClr val="bg2"/>
              </a:solidFill>
              <a:effectLst>
                <a:glow rad="228600">
                  <a:srgbClr val="FF0000"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0703" y="696099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#1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9450" y="2648129"/>
            <a:ext cx="5695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LOVE </a:t>
            </a:r>
            <a:r>
              <a:rPr lang="en-US" sz="7200" b="1" u="sng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COVERS</a:t>
            </a:r>
            <a:endParaRPr lang="en-US" sz="7200" b="1" u="sng" cap="none" spc="50" dirty="0">
              <a:ln w="0"/>
              <a:solidFill>
                <a:schemeClr val="bg2"/>
              </a:solidFill>
              <a:effectLst>
                <a:glow rad="228600">
                  <a:srgbClr val="FF0000"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2602" y="2915007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#2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0" y="4877158"/>
            <a:ext cx="5695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LOVE </a:t>
            </a:r>
            <a:r>
              <a:rPr lang="en-US" sz="7200" b="1" u="sng" cap="none" spc="50" dirty="0" smtClean="0">
                <a:ln w="0"/>
                <a:solidFill>
                  <a:schemeClr val="bg2"/>
                </a:solidFill>
                <a:effectLst>
                  <a:glow rad="228600">
                    <a:srgbClr val="FF0000"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CARES</a:t>
            </a:r>
            <a:endParaRPr lang="en-US" sz="7200" b="1" u="sng" cap="none" spc="50" dirty="0">
              <a:ln w="0"/>
              <a:solidFill>
                <a:schemeClr val="bg2"/>
              </a:solidFill>
              <a:effectLst>
                <a:glow rad="228600">
                  <a:srgbClr val="FF0000"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2601" y="5158084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#3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8999" y="6026112"/>
            <a:ext cx="8763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"</a:t>
            </a:r>
            <a:r>
              <a:rPr lang="en-US" sz="3200" i="1" dirty="0"/>
              <a:t>Be</a:t>
            </a:r>
            <a:r>
              <a:rPr lang="en-US" sz="3200" dirty="0"/>
              <a:t> hospitable to one another without grumbling"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BFCA91-BA1E-45F5-9A7E-1E0EE4E7C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r="72458" b="71350"/>
          <a:stretch/>
        </p:blipFill>
        <p:spPr>
          <a:xfrm>
            <a:off x="10737733" y="5015803"/>
            <a:ext cx="1320917" cy="8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fference between Customer Service and Hospitality - Workspace Strateg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3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9 Trends That Will Shape The Hospitality Industry In 2018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1" y="5245768"/>
            <a:ext cx="2419774" cy="16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spitality ⋆ Sangom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158" y="5245768"/>
            <a:ext cx="3085842" cy="16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otel receptionist talking to custom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16" y="5237174"/>
            <a:ext cx="2432642" cy="16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otel Manager Hospitality Industry Ayia Napa Resort PNG, Clipart,  Accommodation, Business, Business Executive, Businessperson, Entrepreneur  F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03" y="5245768"/>
            <a:ext cx="2548819" cy="168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5-Star Promise | AH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66" y="5245768"/>
            <a:ext cx="2111638" cy="16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3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Ways Christians Can &amp;#39;Love One Another Well&amp;#39; To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2006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“Behold how those Christians at FBCL love one another!”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6157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37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5454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WATCHMAN PRAYER</a:t>
            </a:r>
            <a:endParaRPr lang="en-US" dirty="0"/>
          </a:p>
          <a:p>
            <a:pPr algn="ctr"/>
            <a:r>
              <a:rPr lang="en-US" b="1" dirty="0"/>
              <a:t>Sunday, August 29, 2021</a:t>
            </a:r>
            <a:endParaRPr lang="en-US" dirty="0"/>
          </a:p>
          <a:p>
            <a:pPr algn="ctr"/>
            <a:r>
              <a:rPr lang="en-US" b="1" dirty="0"/>
              <a:t>Prayer Week – 35		</a:t>
            </a:r>
            <a:r>
              <a:rPr lang="en-US" b="1" dirty="0" smtClean="0"/>
              <a:t>Prayer </a:t>
            </a:r>
            <a:r>
              <a:rPr lang="en-US" b="1" dirty="0"/>
              <a:t>Night – 1545</a:t>
            </a:r>
            <a:endParaRPr lang="en-US" dirty="0"/>
          </a:p>
          <a:p>
            <a:pPr algn="ctr"/>
            <a:r>
              <a:rPr lang="en-US" b="1" u="sng" dirty="0" smtClean="0"/>
              <a:t>Prayer </a:t>
            </a:r>
            <a:r>
              <a:rPr lang="en-US" b="1" u="sng" dirty="0"/>
              <a:t>Requests as of August 25, 2021:</a:t>
            </a:r>
            <a:endParaRPr lang="en-US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9168" y="1366085"/>
            <a:ext cx="2920916" cy="549191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dirty="0"/>
              <a:t>Anderson, Jack &amp; Becky</a:t>
            </a:r>
          </a:p>
          <a:p>
            <a:r>
              <a:rPr lang="en-US" dirty="0"/>
              <a:t>Beats, Ed</a:t>
            </a:r>
          </a:p>
          <a:p>
            <a:r>
              <a:rPr lang="en-US" dirty="0"/>
              <a:t>Berge, Patty</a:t>
            </a:r>
          </a:p>
          <a:p>
            <a:r>
              <a:rPr lang="en-US" dirty="0" err="1"/>
              <a:t>Bostwick</a:t>
            </a:r>
            <a:r>
              <a:rPr lang="en-US" dirty="0"/>
              <a:t>, Lloyd</a:t>
            </a:r>
          </a:p>
          <a:p>
            <a:r>
              <a:rPr lang="en-US" dirty="0"/>
              <a:t>Brown, Irma</a:t>
            </a:r>
          </a:p>
          <a:p>
            <a:r>
              <a:rPr lang="en-US" dirty="0" err="1"/>
              <a:t>Bumgarner</a:t>
            </a:r>
            <a:r>
              <a:rPr lang="en-US" dirty="0"/>
              <a:t>, Grant</a:t>
            </a:r>
          </a:p>
          <a:p>
            <a:r>
              <a:rPr lang="en-US" dirty="0"/>
              <a:t>Burbank, Jim &amp; Sarah</a:t>
            </a:r>
          </a:p>
          <a:p>
            <a:r>
              <a:rPr lang="en-US" dirty="0" err="1"/>
              <a:t>Claypoole</a:t>
            </a:r>
            <a:r>
              <a:rPr lang="en-US" dirty="0"/>
              <a:t>, Wendy</a:t>
            </a:r>
          </a:p>
          <a:p>
            <a:r>
              <a:rPr lang="en-US" dirty="0"/>
              <a:t>Elliott, Charles &amp; Elaine</a:t>
            </a:r>
          </a:p>
          <a:p>
            <a:r>
              <a:rPr lang="en-US" dirty="0"/>
              <a:t>Farrell, Greg</a:t>
            </a:r>
          </a:p>
          <a:p>
            <a:r>
              <a:rPr lang="en-US" dirty="0" err="1"/>
              <a:t>Felgar</a:t>
            </a:r>
            <a:r>
              <a:rPr lang="en-US" dirty="0"/>
              <a:t>, Stan</a:t>
            </a:r>
          </a:p>
          <a:p>
            <a:r>
              <a:rPr lang="en-US" dirty="0"/>
              <a:t>French, Ken &amp; Terry</a:t>
            </a:r>
          </a:p>
          <a:p>
            <a:r>
              <a:rPr lang="en-US" dirty="0" err="1"/>
              <a:t>Gandee</a:t>
            </a:r>
            <a:r>
              <a:rPr lang="en-US" dirty="0"/>
              <a:t>, Ina</a:t>
            </a:r>
          </a:p>
          <a:p>
            <a:r>
              <a:rPr lang="en-US" dirty="0" err="1"/>
              <a:t>Gaviglio</a:t>
            </a:r>
            <a:r>
              <a:rPr lang="en-US" dirty="0"/>
              <a:t>, Don</a:t>
            </a:r>
          </a:p>
          <a:p>
            <a:r>
              <a:rPr lang="en-US" dirty="0"/>
              <a:t>Greer, George &amp; Arlene</a:t>
            </a:r>
          </a:p>
          <a:p>
            <a:r>
              <a:rPr lang="en-US" dirty="0"/>
              <a:t>Halsted, Shirley</a:t>
            </a:r>
          </a:p>
          <a:p>
            <a:r>
              <a:rPr lang="en-US" dirty="0"/>
              <a:t>Hanson, Bill</a:t>
            </a:r>
          </a:p>
          <a:p>
            <a:r>
              <a:rPr lang="en-US" dirty="0"/>
              <a:t>Howard, Richard</a:t>
            </a:r>
          </a:p>
          <a:p>
            <a:r>
              <a:rPr lang="en-US" dirty="0"/>
              <a:t>Jones, Tim &amp; </a:t>
            </a:r>
            <a:r>
              <a:rPr lang="en-US" dirty="0" err="1"/>
              <a:t>Brynne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080084" y="1366085"/>
            <a:ext cx="2920916" cy="549191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US" dirty="0" smtClean="0"/>
              <a:t>Lane</a:t>
            </a:r>
            <a:r>
              <a:rPr lang="en-US" dirty="0"/>
              <a:t>, Young</a:t>
            </a:r>
          </a:p>
          <a:p>
            <a:r>
              <a:rPr lang="en-US" dirty="0" err="1"/>
              <a:t>Latshaw</a:t>
            </a:r>
            <a:r>
              <a:rPr lang="en-US" dirty="0"/>
              <a:t>, C.C. &amp; </a:t>
            </a:r>
            <a:r>
              <a:rPr lang="en-US" dirty="0" err="1"/>
              <a:t>Kaz</a:t>
            </a:r>
            <a:endParaRPr lang="en-US" dirty="0"/>
          </a:p>
          <a:p>
            <a:r>
              <a:rPr lang="en-US" dirty="0" err="1"/>
              <a:t>Lougheed</a:t>
            </a:r>
            <a:r>
              <a:rPr lang="en-US" dirty="0"/>
              <a:t>, Jim</a:t>
            </a:r>
          </a:p>
          <a:p>
            <a:r>
              <a:rPr lang="en-US" dirty="0"/>
              <a:t>McKinney, Allen</a:t>
            </a:r>
          </a:p>
          <a:p>
            <a:r>
              <a:rPr lang="en-US" dirty="0"/>
              <a:t>Morrow, Dene</a:t>
            </a:r>
          </a:p>
          <a:p>
            <a:r>
              <a:rPr lang="en-US" dirty="0"/>
              <a:t>Morse, Georgia</a:t>
            </a:r>
          </a:p>
          <a:p>
            <a:r>
              <a:rPr lang="en-US" dirty="0"/>
              <a:t>Perez, </a:t>
            </a:r>
            <a:r>
              <a:rPr lang="en-US" dirty="0" smtClean="0"/>
              <a:t>Clara</a:t>
            </a:r>
          </a:p>
          <a:p>
            <a:r>
              <a:rPr lang="en-US" dirty="0"/>
              <a:t>Potter, D. Lee</a:t>
            </a:r>
          </a:p>
          <a:p>
            <a:r>
              <a:rPr lang="en-US" dirty="0" err="1"/>
              <a:t>Rarden</a:t>
            </a:r>
            <a:r>
              <a:rPr lang="en-US" dirty="0"/>
              <a:t>, Al</a:t>
            </a:r>
          </a:p>
          <a:p>
            <a:r>
              <a:rPr lang="en-US" dirty="0"/>
              <a:t>Richardson, Marian</a:t>
            </a:r>
          </a:p>
          <a:p>
            <a:r>
              <a:rPr lang="en-US" dirty="0"/>
              <a:t>Robbins, </a:t>
            </a:r>
            <a:r>
              <a:rPr lang="en-US" dirty="0" err="1"/>
              <a:t>Alvie</a:t>
            </a:r>
            <a:endParaRPr lang="en-US" dirty="0"/>
          </a:p>
          <a:p>
            <a:r>
              <a:rPr lang="en-US" dirty="0"/>
              <a:t>Shaw, Lonnie &amp; Liz</a:t>
            </a:r>
          </a:p>
          <a:p>
            <a:r>
              <a:rPr lang="en-US" dirty="0"/>
              <a:t>Simmons, Matt</a:t>
            </a:r>
          </a:p>
          <a:p>
            <a:r>
              <a:rPr lang="en-US" dirty="0"/>
              <a:t>Walker, Ernie</a:t>
            </a:r>
          </a:p>
          <a:p>
            <a:r>
              <a:rPr lang="en-US" dirty="0" err="1"/>
              <a:t>Wutz</a:t>
            </a:r>
            <a:r>
              <a:rPr lang="en-US" dirty="0"/>
              <a:t>, Bruce &amp; Cheryl</a:t>
            </a:r>
          </a:p>
          <a:p>
            <a:r>
              <a:rPr lang="en-US" dirty="0" err="1"/>
              <a:t>Ziegenfelder</a:t>
            </a:r>
            <a:r>
              <a:rPr lang="en-US" dirty="0"/>
              <a:t>, Rush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61221" y="240630"/>
            <a:ext cx="56307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OTHER PRAYER REQUESTS:</a:t>
            </a:r>
            <a:r>
              <a:rPr lang="en-US" dirty="0"/>
              <a:t> </a:t>
            </a:r>
            <a:r>
              <a:rPr lang="en-US" i="1" dirty="0"/>
              <a:t>(italicized – new requests) </a:t>
            </a:r>
            <a:endParaRPr lang="en-US" sz="1000" dirty="0"/>
          </a:p>
          <a:p>
            <a:r>
              <a:rPr lang="en-US" sz="1000" i="1" dirty="0"/>
              <a:t> </a:t>
            </a:r>
            <a:endParaRPr lang="en-US" sz="1000" dirty="0"/>
          </a:p>
          <a:p>
            <a:r>
              <a:rPr lang="en-US" dirty="0"/>
              <a:t>Preschool/Children’s Department Sunday School Workers</a:t>
            </a:r>
          </a:p>
          <a:p>
            <a:r>
              <a:rPr lang="en-US" dirty="0"/>
              <a:t>Marriages within the church family</a:t>
            </a:r>
          </a:p>
          <a:p>
            <a:r>
              <a:rPr lang="en-US" dirty="0"/>
              <a:t>Kathy Bennett – family situations,</a:t>
            </a:r>
            <a:r>
              <a:rPr lang="en-US" i="1" dirty="0"/>
              <a:t> </a:t>
            </a:r>
            <a:r>
              <a:rPr lang="en-US" dirty="0"/>
              <a:t>medical issue </a:t>
            </a:r>
          </a:p>
          <a:p>
            <a:r>
              <a:rPr lang="en-US" dirty="0"/>
              <a:t>Sonya </a:t>
            </a:r>
            <a:r>
              <a:rPr lang="en-US" dirty="0" err="1"/>
              <a:t>Ziegenfelder</a:t>
            </a:r>
            <a:r>
              <a:rPr lang="en-US" dirty="0"/>
              <a:t> – Joel, pressure building around brain tumor</a:t>
            </a:r>
          </a:p>
          <a:p>
            <a:r>
              <a:rPr lang="en-US" dirty="0"/>
              <a:t>Andi Hanson –surgery recovery</a:t>
            </a:r>
          </a:p>
          <a:p>
            <a:r>
              <a:rPr lang="en-US" dirty="0"/>
              <a:t>Moji </a:t>
            </a:r>
            <a:r>
              <a:rPr lang="en-US" dirty="0" err="1"/>
              <a:t>Gaintner</a:t>
            </a:r>
            <a:r>
              <a:rPr lang="en-US" dirty="0"/>
              <a:t> – healing of eye issues</a:t>
            </a:r>
          </a:p>
          <a:p>
            <a:r>
              <a:rPr lang="en-US" i="1" dirty="0"/>
              <a:t>Sam Woods – health (pneumonia)</a:t>
            </a:r>
            <a:endParaRPr lang="en-US" dirty="0"/>
          </a:p>
          <a:p>
            <a:r>
              <a:rPr lang="en-US" i="1" dirty="0"/>
              <a:t>Mark Lundy – son, Mike, surgery recovery</a:t>
            </a:r>
            <a:endParaRPr lang="en-US" dirty="0"/>
          </a:p>
          <a:p>
            <a:r>
              <a:rPr lang="en-US" i="1" dirty="0"/>
              <a:t>Amy Carroll – daughter, Sarah, surgery recovery</a:t>
            </a:r>
            <a:endParaRPr lang="en-US" dirty="0"/>
          </a:p>
          <a:p>
            <a:r>
              <a:rPr lang="en-US" i="1" dirty="0"/>
              <a:t>New England, Haiti, Tennessee storm recoveries</a:t>
            </a:r>
            <a:endParaRPr lang="en-US" dirty="0"/>
          </a:p>
          <a:p>
            <a:r>
              <a:rPr lang="en-US" i="1" dirty="0"/>
              <a:t>Families awaiting COVID results/those with COVID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b="1" u="sng" dirty="0"/>
              <a:t>SALVATION:</a:t>
            </a:r>
            <a:endParaRPr lang="en-US" dirty="0"/>
          </a:p>
          <a:p>
            <a:r>
              <a:rPr lang="en-US" dirty="0" err="1"/>
              <a:t>Adaira</a:t>
            </a:r>
            <a:r>
              <a:rPr lang="en-US" dirty="0"/>
              <a:t>, Adam, Adam S. (RCC), Barry, Bob, Brandi, Christopher, Corey, Deb, Dianna, Fluff, Fred (RCC), Guy, Harry, Hiroyuki, Ivan, Jeff, Jerrod, John, Linda S., Lisa L., Megumi M., Michelle, Noriko, Paul, Philip, </a:t>
            </a:r>
            <a:r>
              <a:rPr lang="en-US" dirty="0" err="1"/>
              <a:t>Randa</a:t>
            </a:r>
            <a:r>
              <a:rPr lang="en-US" dirty="0"/>
              <a:t>, Rory, Sera, </a:t>
            </a:r>
            <a:r>
              <a:rPr lang="en-US" dirty="0" err="1"/>
              <a:t>Sivara</a:t>
            </a:r>
            <a:r>
              <a:rPr lang="en-US" dirty="0"/>
              <a:t>, </a:t>
            </a:r>
            <a:r>
              <a:rPr lang="en-US" dirty="0" err="1"/>
              <a:t>Staycia</a:t>
            </a:r>
            <a:r>
              <a:rPr lang="en-US" dirty="0"/>
              <a:t>, Tina, Whitney, Yukiko, co-workers, family members</a:t>
            </a:r>
          </a:p>
          <a:p>
            <a:r>
              <a:rPr lang="en-US" dirty="0"/>
              <a:t> </a:t>
            </a:r>
            <a:r>
              <a:rPr lang="en-US" dirty="0" err="1" smtClean="0"/>
              <a:t>Afghanastan</a:t>
            </a:r>
            <a:r>
              <a:rPr lang="en-US" dirty="0" smtClean="0"/>
              <a:t>, Haiti,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6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aiti&amp;#39;s citizen seismologists helped track its devastating quake in real  time | Science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2003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Where</a:t>
            </a:r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live and when you live has </a:t>
            </a:r>
            <a:endParaRPr lang="en-US" sz="40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/>
            <a:r>
              <a:rPr lang="en-US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 </a:t>
            </a:r>
            <a:r>
              <a:rPr lang="en-US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great deal to do with how you live.</a:t>
            </a:r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660358"/>
            <a:ext cx="48282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</a:t>
            </a:r>
          </a:p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</a:t>
            </a:r>
            <a:endParaRPr lang="en-US" sz="36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44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inkhole opens in Palm Harbor drivewa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36755" y="336390"/>
            <a:ext cx="595035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</a:t>
            </a:r>
          </a:p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</a:t>
            </a:r>
          </a:p>
          <a:p>
            <a:pPr algn="ctr"/>
            <a:endParaRPr lang="en-US" sz="36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</a:t>
            </a:r>
          </a:p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</a:t>
            </a:r>
          </a:p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</a:t>
            </a:r>
          </a:p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</a:t>
            </a:r>
          </a:p>
          <a:p>
            <a:pPr algn="ctr"/>
            <a:endParaRPr lang="en-US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563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ld politics explainer: The atomic bombings of Hiroshima and Nagasak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00866" cy="390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ing Panoramic Photos Of Hiroshima After The Atomic Bomb Blast |  TechCru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" y="3906651"/>
            <a:ext cx="3196046" cy="295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ve updates: 7.2 magnitude earthquake hits near Hait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67" y="3906651"/>
            <a:ext cx="3935132" cy="295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aiti&amp;#39;s Earthquakes Require a Haitian Solution | NAC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e ready for earthquakes | March 2021 | Safety+Health Magaz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68" y="-1"/>
            <a:ext cx="3935132" cy="390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hotos: Fires in 7 countries worst hit by blazes around world - Axi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999" y="3906650"/>
            <a:ext cx="5056002" cy="29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ildfires ravaging forestlands in many parts of glob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00" y="0"/>
            <a:ext cx="5056001" cy="39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653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88842" y="6128084"/>
            <a:ext cx="1082842" cy="5293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2" name="Picture 4" descr="WHO calls COVID-19 a global pandemic | Science News for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96"/>
            <a:ext cx="12192000" cy="6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319" y="-8896"/>
            <a:ext cx="3160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COVID-19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190" y="5656075"/>
            <a:ext cx="978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Matthew 24:7 (NKJV) 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baseline="30000" dirty="0">
                <a:solidFill>
                  <a:schemeClr val="bg1"/>
                </a:solidFill>
              </a:rPr>
              <a:t>7 </a:t>
            </a:r>
            <a:r>
              <a:rPr lang="en-US" sz="2400" dirty="0">
                <a:solidFill>
                  <a:schemeClr val="bg1"/>
                </a:solidFill>
              </a:rPr>
              <a:t> For nation will rise against nation, and kingdom against kingdom. And there will be famines, pestilences, and earthquakes in various places.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05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ispensationalism] A Chart on the Course of Time from Eternity to Eternity  - Barry Lawrence Ruderman Antique Maps Inc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55"/>
            <a:ext cx="12192000" cy="458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513" y="5400546"/>
            <a:ext cx="2787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ADAM </a:t>
            </a:r>
            <a:r>
              <a:rPr lang="en-US" sz="2400" dirty="0" smtClean="0">
                <a:solidFill>
                  <a:schemeClr val="bg1"/>
                </a:solidFill>
              </a:rPr>
              <a:t>– ABRAHAM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2000 YEARS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“PATRIARCHAL AGE”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6783" y="5402539"/>
            <a:ext cx="2304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CHURCH AGE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2000 YEARS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“AGE OF GRACE”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92324" y="5664293"/>
            <a:ext cx="23278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30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ETERNITY</a:t>
            </a:r>
            <a:endParaRPr lang="en-US" sz="3600" b="1" cap="none" spc="30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751053" y="5824701"/>
            <a:ext cx="788750" cy="325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442245" y="5797424"/>
            <a:ext cx="831386" cy="380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93596" y="5399930"/>
            <a:ext cx="268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ADAM </a:t>
            </a:r>
            <a:r>
              <a:rPr lang="en-US" sz="2400" dirty="0" smtClean="0">
                <a:solidFill>
                  <a:schemeClr val="bg1"/>
                </a:solidFill>
              </a:rPr>
              <a:t>– CHRIST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2000 YEARS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“AGE OF LAW”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351524" y="5810059"/>
            <a:ext cx="831386" cy="380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5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n on geloo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0"/>
          <a:stretch/>
        </p:blipFill>
        <p:spPr bwMode="auto">
          <a:xfrm>
            <a:off x="0" y="0"/>
            <a:ext cx="12192000" cy="690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5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434</Words>
  <Application>Microsoft Office PowerPoint</Application>
  <PresentationFormat>Widescreen</PresentationFormat>
  <Paragraphs>128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Algerian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Kellcy</dc:creator>
  <cp:lastModifiedBy>Walt Kellcy</cp:lastModifiedBy>
  <cp:revision>41</cp:revision>
  <cp:lastPrinted>2021-08-29T14:42:15Z</cp:lastPrinted>
  <dcterms:created xsi:type="dcterms:W3CDTF">2021-08-23T23:09:48Z</dcterms:created>
  <dcterms:modified xsi:type="dcterms:W3CDTF">2021-08-29T15:00:34Z</dcterms:modified>
</cp:coreProperties>
</file>