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0" r:id="rId3"/>
    <p:sldId id="264" r:id="rId4"/>
    <p:sldId id="257" r:id="rId5"/>
    <p:sldId id="259" r:id="rId6"/>
    <p:sldId id="262" r:id="rId7"/>
    <p:sldId id="261" r:id="rId8"/>
    <p:sldId id="258" r:id="rId9"/>
    <p:sldId id="268" r:id="rId10"/>
    <p:sldId id="269" r:id="rId11"/>
    <p:sldId id="265" r:id="rId12"/>
    <p:sldId id="270" r:id="rId13"/>
    <p:sldId id="266" r:id="rId14"/>
    <p:sldId id="267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000"/>
    <a:srgbClr val="1E0000"/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23ACF1-CDEB-4842-A682-83F080DC64E8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E1F657-E927-4EF5-9789-B58084F8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6115-20F2-458C-80E5-F98C8FCA7A1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13A5-B69B-41A5-9ABB-8E461162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7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6115-20F2-458C-80E5-F98C8FCA7A1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13A5-B69B-41A5-9ABB-8E461162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0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6115-20F2-458C-80E5-F98C8FCA7A1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13A5-B69B-41A5-9ABB-8E461162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1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6115-20F2-458C-80E5-F98C8FCA7A1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13A5-B69B-41A5-9ABB-8E461162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9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6115-20F2-458C-80E5-F98C8FCA7A1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13A5-B69B-41A5-9ABB-8E461162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6115-20F2-458C-80E5-F98C8FCA7A1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13A5-B69B-41A5-9ABB-8E461162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6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6115-20F2-458C-80E5-F98C8FCA7A1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13A5-B69B-41A5-9ABB-8E461162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5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6115-20F2-458C-80E5-F98C8FCA7A1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13A5-B69B-41A5-9ABB-8E461162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2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6115-20F2-458C-80E5-F98C8FCA7A1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13A5-B69B-41A5-9ABB-8E461162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6115-20F2-458C-80E5-F98C8FCA7A1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13A5-B69B-41A5-9ABB-8E461162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0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6115-20F2-458C-80E5-F98C8FCA7A1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13A5-B69B-41A5-9ABB-8E461162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5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6115-20F2-458C-80E5-F98C8FCA7A1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F13A5-B69B-41A5-9ABB-8E461162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2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 John 4:20 - Bible verse of the day - DailyVerses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2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reate a DIY Father&amp;#39;s Day Poster | Design Stu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/>
          <a:stretch/>
        </p:blipFill>
        <p:spPr bwMode="auto">
          <a:xfrm>
            <a:off x="0" y="0"/>
            <a:ext cx="12192000" cy="53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2500" y="1009651"/>
            <a:ext cx="262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FBC LAKEWOOD, WA</a:t>
            </a:r>
          </a:p>
        </p:txBody>
      </p:sp>
      <p:pic>
        <p:nvPicPr>
          <p:cNvPr id="4" name="Picture 2" descr="Create a DIY Father&amp;#39;s Day Poster | Design Stu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1" t="34192" r="27188" b="59037"/>
          <a:stretch/>
        </p:blipFill>
        <p:spPr bwMode="auto">
          <a:xfrm>
            <a:off x="5010150" y="1695452"/>
            <a:ext cx="23812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reate a DIY Father&amp;#39;s Day Poster | Design Stu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60"/>
          <a:stretch/>
        </p:blipFill>
        <p:spPr bwMode="auto">
          <a:xfrm>
            <a:off x="0" y="5162550"/>
            <a:ext cx="12192000" cy="16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938FE-D9A6-453D-91F9-78B3BFE94D10}"/>
              </a:ext>
            </a:extLst>
          </p:cNvPr>
          <p:cNvSpPr txBox="1"/>
          <p:nvPr/>
        </p:nvSpPr>
        <p:spPr>
          <a:xfrm>
            <a:off x="0" y="5231130"/>
            <a:ext cx="12192000" cy="15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second characteristic of our Heavenly Father is to be </a:t>
            </a:r>
            <a:r>
              <a:rPr lang="en-US" sz="4400" b="1" u="sng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FORGIVING</a:t>
            </a:r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400" dirty="0"/>
          </a:p>
        </p:txBody>
      </p:sp>
      <p:pic>
        <p:nvPicPr>
          <p:cNvPr id="7" name="Picture 2" descr="Create a DIY Father&amp;#39;s Day Poster | Design Studio">
            <a:extLst>
              <a:ext uri="{FF2B5EF4-FFF2-40B4-BE49-F238E27FC236}">
                <a16:creationId xmlns:a16="http://schemas.microsoft.com/office/drawing/2014/main" id="{2B85A157-D913-42D9-AA78-231EAF397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75495" r="59531" b="7578"/>
          <a:stretch/>
        </p:blipFill>
        <p:spPr bwMode="auto">
          <a:xfrm>
            <a:off x="4505325" y="3982687"/>
            <a:ext cx="3219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FCA91-BA1E-45F5-9A7E-1E0EE4E7C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5406896" y="4058626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6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Joy of Forgiveness – The Prodigal Son (Luke 15:11-3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66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Joy of Forgiveness – The Prodigal Son (Luke 15:11-32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47" b="2763"/>
          <a:stretch/>
        </p:blipFill>
        <p:spPr bwMode="auto">
          <a:xfrm rot="5400000">
            <a:off x="5000842" y="-333154"/>
            <a:ext cx="2190315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BCA32-CF4B-4F51-85B8-9DC2CD34C4BD}"/>
              </a:ext>
            </a:extLst>
          </p:cNvPr>
          <p:cNvSpPr txBox="1"/>
          <p:nvPr/>
        </p:nvSpPr>
        <p:spPr>
          <a:xfrm rot="10800000" flipV="1">
            <a:off x="238125" y="4919997"/>
            <a:ext cx="11715750" cy="1541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400" b="1" dirty="0">
                <a:solidFill>
                  <a:schemeClr val="bg1"/>
                </a:solidFill>
              </a:rPr>
              <a:t>Our Heavenly Father is not only Faithful, </a:t>
            </a:r>
          </a:p>
          <a:p>
            <a:pPr algn="ctr">
              <a:lnSpc>
                <a:spcPct val="107000"/>
              </a:lnSpc>
            </a:pPr>
            <a:r>
              <a:rPr lang="en-US" sz="4400" b="1" dirty="0">
                <a:solidFill>
                  <a:schemeClr val="bg1"/>
                </a:solidFill>
              </a:rPr>
              <a:t>but Forgiving!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0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reate a DIY Father&amp;#39;s Day Poster | Design Stu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/>
          <a:stretch/>
        </p:blipFill>
        <p:spPr bwMode="auto">
          <a:xfrm>
            <a:off x="0" y="0"/>
            <a:ext cx="12192000" cy="53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2500" y="1009651"/>
            <a:ext cx="262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FBC LAKEWOOD, WA</a:t>
            </a:r>
          </a:p>
        </p:txBody>
      </p:sp>
      <p:pic>
        <p:nvPicPr>
          <p:cNvPr id="4" name="Picture 2" descr="Create a DIY Father&amp;#39;s Day Poster | Design Stu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1" t="34192" r="27188" b="59037"/>
          <a:stretch/>
        </p:blipFill>
        <p:spPr bwMode="auto">
          <a:xfrm>
            <a:off x="5010150" y="1695452"/>
            <a:ext cx="23812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reate a DIY Father&amp;#39;s Day Poster | Design Stu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60"/>
          <a:stretch/>
        </p:blipFill>
        <p:spPr bwMode="auto">
          <a:xfrm>
            <a:off x="0" y="5162550"/>
            <a:ext cx="12192000" cy="16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938FE-D9A6-453D-91F9-78B3BFE94D10}"/>
              </a:ext>
            </a:extLst>
          </p:cNvPr>
          <p:cNvSpPr txBox="1"/>
          <p:nvPr/>
        </p:nvSpPr>
        <p:spPr>
          <a:xfrm>
            <a:off x="0" y="5231130"/>
            <a:ext cx="12192000" cy="1541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third characteristic of our Heavenly Father, </a:t>
            </a:r>
            <a:r>
              <a:rPr lang="en-US" sz="4400" b="1" u="sng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</a:t>
            </a:r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400" dirty="0"/>
          </a:p>
        </p:txBody>
      </p:sp>
      <p:pic>
        <p:nvPicPr>
          <p:cNvPr id="7" name="Picture 2" descr="Create a DIY Father&amp;#39;s Day Poster | Design Studio">
            <a:extLst>
              <a:ext uri="{FF2B5EF4-FFF2-40B4-BE49-F238E27FC236}">
                <a16:creationId xmlns:a16="http://schemas.microsoft.com/office/drawing/2014/main" id="{2B85A157-D913-42D9-AA78-231EAF397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75495" r="59531" b="7578"/>
          <a:stretch/>
        </p:blipFill>
        <p:spPr bwMode="auto">
          <a:xfrm>
            <a:off x="4505325" y="3982687"/>
            <a:ext cx="3219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FCA91-BA1E-45F5-9A7E-1E0EE4E7C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5406896" y="4058626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4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reate a DIY Father&amp;#39;s Day Poster | Design Stu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/>
          <a:stretch/>
        </p:blipFill>
        <p:spPr bwMode="auto">
          <a:xfrm>
            <a:off x="0" y="0"/>
            <a:ext cx="12192000" cy="53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2500" y="1009651"/>
            <a:ext cx="262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FBC LAKEWOOD, WA</a:t>
            </a:r>
          </a:p>
        </p:txBody>
      </p:sp>
      <p:pic>
        <p:nvPicPr>
          <p:cNvPr id="4" name="Picture 2" descr="Create a DIY Father&amp;#39;s Day Poster | Design Stu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1" t="34192" r="27188" b="59037"/>
          <a:stretch/>
        </p:blipFill>
        <p:spPr bwMode="auto">
          <a:xfrm>
            <a:off x="5010150" y="1695452"/>
            <a:ext cx="23812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reate a DIY Father&amp;#39;s Day Poster | Design Stu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60"/>
          <a:stretch/>
        </p:blipFill>
        <p:spPr bwMode="auto">
          <a:xfrm>
            <a:off x="0" y="5162550"/>
            <a:ext cx="12192000" cy="16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938FE-D9A6-453D-91F9-78B3BFE94D10}"/>
              </a:ext>
            </a:extLst>
          </p:cNvPr>
          <p:cNvSpPr txBox="1"/>
          <p:nvPr/>
        </p:nvSpPr>
        <p:spPr>
          <a:xfrm>
            <a:off x="0" y="523113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fourth characteristic of God is the ability </a:t>
            </a:r>
          </a:p>
          <a:p>
            <a:pPr algn="ctr"/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focus on the </a:t>
            </a:r>
            <a:r>
              <a:rPr lang="en-US" sz="4400" b="1" u="sng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400" dirty="0"/>
          </a:p>
        </p:txBody>
      </p:sp>
      <p:pic>
        <p:nvPicPr>
          <p:cNvPr id="7" name="Picture 2" descr="Create a DIY Father&amp;#39;s Day Poster | Design Studio">
            <a:extLst>
              <a:ext uri="{FF2B5EF4-FFF2-40B4-BE49-F238E27FC236}">
                <a16:creationId xmlns:a16="http://schemas.microsoft.com/office/drawing/2014/main" id="{2B85A157-D913-42D9-AA78-231EAF397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75495" r="59531" b="7578"/>
          <a:stretch/>
        </p:blipFill>
        <p:spPr bwMode="auto">
          <a:xfrm>
            <a:off x="4505325" y="3982687"/>
            <a:ext cx="3219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FCA91-BA1E-45F5-9A7E-1E0EE4E7C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5406896" y="4058626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50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y Kingdom Come, Thy Will Be Done - LSE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2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anuary 31, 2015 - ESV - Bible verse of the day - Jeremiah 29:11 -  DailyVerses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anuary 31, 2015 - ESV - Bible verse of the day - Jeremiah 29:11 -  DailyVerses.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9" t="202" b="97279"/>
          <a:stretch/>
        </p:blipFill>
        <p:spPr bwMode="auto">
          <a:xfrm>
            <a:off x="9391650" y="190500"/>
            <a:ext cx="28003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69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ohn 3:16 - KJV - Bible verse of the day - DailyVerses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John 3:16 - KJV - Bible verse of the day - DailyVerses.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6" t="83392" b="7485"/>
          <a:stretch/>
        </p:blipFill>
        <p:spPr bwMode="auto">
          <a:xfrm>
            <a:off x="9208168" y="6232359"/>
            <a:ext cx="2983832" cy="6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5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John 13:35 -The Distinguishing Mark of Being a Disciple of Jesus -  Wellspring Christian Minis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0"/>
            <a:ext cx="9156700" cy="68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3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w to Plan For the Future But Live in the Present - WhatN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w to Plan For the Future But Live in the Present - WhatNex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62"/>
          <a:stretch/>
        </p:blipFill>
        <p:spPr bwMode="auto">
          <a:xfrm>
            <a:off x="0" y="-28574"/>
            <a:ext cx="12192000" cy="22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081" y="165180"/>
            <a:ext cx="12020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 FUTURE! A hope filled future!  </a:t>
            </a:r>
          </a:p>
          <a:p>
            <a:pPr algn="ctr"/>
            <a:r>
              <a:rPr lang="en-US" sz="4400" b="1" dirty="0"/>
              <a:t>A perfect future in Heaven.</a:t>
            </a:r>
          </a:p>
        </p:txBody>
      </p:sp>
    </p:spTree>
    <p:extLst>
      <p:ext uri="{BB962C8B-B14F-4D97-AF65-F5344CB8AC3E}">
        <p14:creationId xmlns:p14="http://schemas.microsoft.com/office/powerpoint/2010/main" val="104108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ppy Child Rushes Into Hands Stock Footage Video (100% Royalty-free)  22609015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5A969B-61D4-4104-8635-5F43B1C5266F}"/>
              </a:ext>
            </a:extLst>
          </p:cNvPr>
          <p:cNvSpPr/>
          <p:nvPr/>
        </p:nvSpPr>
        <p:spPr>
          <a:xfrm>
            <a:off x="3174793" y="342122"/>
            <a:ext cx="610199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Good, Good Father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 10:17-22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43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 Texts Rev. 21:10-11 (NIV): –“And he carried me away in the Spirit to a  mountain great and high, and showed me the Holy City, Jerusalem, coming  down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67900" y="6210300"/>
            <a:ext cx="2476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9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ood Good Father Sermon PowerPoint | Easter Sunday Resurrection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ood Good Father Sermon PowerPoint | Easter Sunday Resurrection PowerPoi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57"/>
          <a:stretch/>
        </p:blipFill>
        <p:spPr bwMode="auto">
          <a:xfrm>
            <a:off x="-1" y="0"/>
            <a:ext cx="5127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949" y="990600"/>
            <a:ext cx="712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Everything Has Changed" panose="02000500000000000000" pitchFamily="2" charset="0"/>
              </a:rPr>
              <a:t>Because He’s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9927" y="5601561"/>
            <a:ext cx="712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Everything Has Changed" panose="02000500000000000000" pitchFamily="2" charset="0"/>
              </a:rPr>
              <a:t>That’s who He is</a:t>
            </a:r>
          </a:p>
        </p:txBody>
      </p:sp>
    </p:spTree>
    <p:extLst>
      <p:ext uri="{BB962C8B-B14F-4D97-AF65-F5344CB8AC3E}">
        <p14:creationId xmlns:p14="http://schemas.microsoft.com/office/powerpoint/2010/main" val="167261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ood Father Makes the Best Husband | Ramona Zabriskie">
            <a:extLst>
              <a:ext uri="{FF2B5EF4-FFF2-40B4-BE49-F238E27FC236}">
                <a16:creationId xmlns:a16="http://schemas.microsoft.com/office/drawing/2014/main" id="{76F0338F-1373-4F8F-B59E-E052E368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" y="0"/>
            <a:ext cx="1104138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ood Father Makes the Best Husband | Ramona Zabriskie">
            <a:extLst>
              <a:ext uri="{FF2B5EF4-FFF2-40B4-BE49-F238E27FC236}">
                <a16:creationId xmlns:a16="http://schemas.microsoft.com/office/drawing/2014/main" id="{17EBB978-B625-4600-9CBE-444A68B50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7"/>
          <a:stretch/>
        </p:blipFill>
        <p:spPr bwMode="auto">
          <a:xfrm>
            <a:off x="10104120" y="0"/>
            <a:ext cx="208788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 Good Father Makes the Best Husband | Ramona Zabriskie">
            <a:extLst>
              <a:ext uri="{FF2B5EF4-FFF2-40B4-BE49-F238E27FC236}">
                <a16:creationId xmlns:a16="http://schemas.microsoft.com/office/drawing/2014/main" id="{0B89F9C4-114F-4772-A4D9-9E2F99C41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67"/>
          <a:stretch/>
        </p:blipFill>
        <p:spPr bwMode="auto">
          <a:xfrm>
            <a:off x="0" y="0"/>
            <a:ext cx="19431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04FDFF-907C-4511-9AC0-8A88320C3621}"/>
              </a:ext>
            </a:extLst>
          </p:cNvPr>
          <p:cNvSpPr txBox="1"/>
          <p:nvPr/>
        </p:nvSpPr>
        <p:spPr>
          <a:xfrm>
            <a:off x="125730" y="205740"/>
            <a:ext cx="12066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best father of all is our Heavenly </a:t>
            </a:r>
            <a:r>
              <a:rPr lang="en-US" sz="4000" b="1" u="sng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Father</a:t>
            </a:r>
            <a:r>
              <a:rPr lang="en-US" sz="400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above!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524F0-2054-4312-83D7-E16466AC0A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10478513" y="5810250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1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Father&amp;#39;s Day PowerPoint Template - Prezentr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6343" y="2596243"/>
            <a:ext cx="7004957" cy="1485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D9CF2-D88D-441E-ABB9-719BA820DEAC}"/>
              </a:ext>
            </a:extLst>
          </p:cNvPr>
          <p:cNvSpPr txBox="1"/>
          <p:nvPr/>
        </p:nvSpPr>
        <p:spPr>
          <a:xfrm>
            <a:off x="582930" y="308610"/>
            <a:ext cx="110413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Testament refers to God </a:t>
            </a:r>
          </a:p>
          <a:p>
            <a:pPr algn="ctr"/>
            <a:r>
              <a:rPr lang="en-US" sz="40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a </a:t>
            </a:r>
            <a:r>
              <a:rPr lang="en-US" sz="4000" b="1" u="sng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Father</a:t>
            </a:r>
            <a:r>
              <a:rPr lang="en-US" sz="40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over 25 times!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452D09-256D-4518-8EE8-2F8A5BCCE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10036553" y="5399587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6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Vector | Happy fathers day minimal yellow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503229" cy="69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Vector | Happy fathers day minimal yellow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4"/>
          <a:stretch/>
        </p:blipFill>
        <p:spPr bwMode="auto">
          <a:xfrm>
            <a:off x="9471005" y="-38100"/>
            <a:ext cx="2720995" cy="697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BCA32-CF4B-4F51-85B8-9DC2CD34C4BD}"/>
              </a:ext>
            </a:extLst>
          </p:cNvPr>
          <p:cNvSpPr txBox="1"/>
          <p:nvPr/>
        </p:nvSpPr>
        <p:spPr>
          <a:xfrm rot="10800000" flipV="1">
            <a:off x="205740" y="274365"/>
            <a:ext cx="11715750" cy="223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 essential characteristics of God,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Heavenly Father, that every Christian should strive to emulate.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5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reate a DIY Father&amp;#39;s Day Poster | Design Stu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/>
          <a:stretch/>
        </p:blipFill>
        <p:spPr bwMode="auto">
          <a:xfrm>
            <a:off x="0" y="0"/>
            <a:ext cx="12192000" cy="53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2500" y="1009651"/>
            <a:ext cx="262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FBC LAKEWOOD, WA</a:t>
            </a:r>
          </a:p>
        </p:txBody>
      </p:sp>
      <p:pic>
        <p:nvPicPr>
          <p:cNvPr id="4" name="Picture 2" descr="Create a DIY Father&amp;#39;s Day Poster | Design Stu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1" t="34192" r="27188" b="59037"/>
          <a:stretch/>
        </p:blipFill>
        <p:spPr bwMode="auto">
          <a:xfrm>
            <a:off x="5010150" y="1695452"/>
            <a:ext cx="23812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reate a DIY Father&amp;#39;s Day Poster | Design Stu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60"/>
          <a:stretch/>
        </p:blipFill>
        <p:spPr bwMode="auto">
          <a:xfrm>
            <a:off x="0" y="5162550"/>
            <a:ext cx="12192000" cy="16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938FE-D9A6-453D-91F9-78B3BFE94D10}"/>
              </a:ext>
            </a:extLst>
          </p:cNvPr>
          <p:cNvSpPr txBox="1"/>
          <p:nvPr/>
        </p:nvSpPr>
        <p:spPr>
          <a:xfrm>
            <a:off x="0" y="5471160"/>
            <a:ext cx="12192000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characteristic is </a:t>
            </a:r>
            <a:r>
              <a:rPr lang="en-US" sz="4400" b="1" u="sng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FAITHFULNESS</a:t>
            </a:r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4400" dirty="0"/>
          </a:p>
        </p:txBody>
      </p:sp>
      <p:pic>
        <p:nvPicPr>
          <p:cNvPr id="7" name="Picture 2" descr="Create a DIY Father&amp;#39;s Day Poster | Design Studio">
            <a:extLst>
              <a:ext uri="{FF2B5EF4-FFF2-40B4-BE49-F238E27FC236}">
                <a16:creationId xmlns:a16="http://schemas.microsoft.com/office/drawing/2014/main" id="{2B85A157-D913-42D9-AA78-231EAF397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75495" r="59531" b="7578"/>
          <a:stretch/>
        </p:blipFill>
        <p:spPr bwMode="auto">
          <a:xfrm>
            <a:off x="4505325" y="3982687"/>
            <a:ext cx="3219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FCA91-BA1E-45F5-9A7E-1E0EE4E7C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5406896" y="4058626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8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ather&amp;#39;s Day 15 PowerPoint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ather&amp;#39;s Day 15 PowerPoint Tem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4"/>
          <a:stretch/>
        </p:blipFill>
        <p:spPr bwMode="auto">
          <a:xfrm>
            <a:off x="5600700" y="0"/>
            <a:ext cx="659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B2EE9A-0E42-4B77-9E83-809C108812A1}"/>
              </a:ext>
            </a:extLst>
          </p:cNvPr>
          <p:cNvSpPr txBox="1"/>
          <p:nvPr/>
        </p:nvSpPr>
        <p:spPr>
          <a:xfrm>
            <a:off x="491490" y="240030"/>
            <a:ext cx="11567160" cy="371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about you? Will people say, especially 	 	your children, at the end of your life, that 	you were faithful? 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ppy fathers day PPT Backgrounds Templates | Happy fathers day, Happy  birthday daddy, Happy f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appy fathers day PPT Backgrounds Templates | Happy fathers day, Happy  birthday daddy, Happy fath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914" y="293914"/>
            <a:ext cx="11430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“Every good and perfect gift is from the Father above, who does not change like shifting shadows.” </a:t>
            </a:r>
            <a:r>
              <a:rPr lang="en-US" sz="4400" dirty="0">
                <a:solidFill>
                  <a:srgbClr val="A50021"/>
                </a:solidFill>
              </a:rPr>
              <a:t>James 1:17  </a:t>
            </a:r>
          </a:p>
          <a:p>
            <a:endParaRPr lang="en-US" sz="4400" dirty="0"/>
          </a:p>
          <a:p>
            <a:r>
              <a:rPr lang="en-US" sz="4400" dirty="0"/>
              <a:t>“Even if we are faithless, He remains faithful.” </a:t>
            </a:r>
          </a:p>
          <a:p>
            <a:pPr algn="r"/>
            <a:r>
              <a:rPr lang="en-US" sz="4400" dirty="0">
                <a:solidFill>
                  <a:srgbClr val="A50021"/>
                </a:solidFill>
              </a:rPr>
              <a:t>2 Timothy 2:13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1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ather&amp;#39;s Day 15 PowerPoint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ather&amp;#39;s Day 15 PowerPoint Tem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4"/>
          <a:stretch/>
        </p:blipFill>
        <p:spPr bwMode="auto">
          <a:xfrm>
            <a:off x="5600700" y="0"/>
            <a:ext cx="659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B2EE9A-0E42-4B77-9E83-809C108812A1}"/>
              </a:ext>
            </a:extLst>
          </p:cNvPr>
          <p:cNvSpPr txBox="1"/>
          <p:nvPr/>
        </p:nvSpPr>
        <p:spPr>
          <a:xfrm>
            <a:off x="491490" y="240030"/>
            <a:ext cx="10938510" cy="183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May it be said of us after we are gone </a:t>
            </a:r>
            <a:r>
              <a:rPr lang="en-US" sz="4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“Great was our </a:t>
            </a:r>
            <a:r>
              <a:rPr lang="en-US" sz="4400" b="1" u="sng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faithfulness</a:t>
            </a:r>
            <a:r>
              <a:rPr lang="en-US" sz="4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DFA5B-AA76-45A2-B217-3B6A2DB9A2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10604243" y="5727406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5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184</Words>
  <Application>Microsoft Office PowerPoint</Application>
  <PresentationFormat>Widescreen</PresentationFormat>
  <Paragraphs>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Everything Has Changed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Walt Kellcy</cp:lastModifiedBy>
  <cp:revision>18</cp:revision>
  <cp:lastPrinted>2021-06-18T16:37:23Z</cp:lastPrinted>
  <dcterms:created xsi:type="dcterms:W3CDTF">2021-06-12T19:50:50Z</dcterms:created>
  <dcterms:modified xsi:type="dcterms:W3CDTF">2021-06-20T14:06:00Z</dcterms:modified>
</cp:coreProperties>
</file>