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8" r:id="rId2"/>
    <p:sldId id="262" r:id="rId3"/>
    <p:sldId id="263" r:id="rId4"/>
    <p:sldId id="272" r:id="rId5"/>
    <p:sldId id="265" r:id="rId6"/>
    <p:sldId id="270" r:id="rId7"/>
    <p:sldId id="273" r:id="rId8"/>
    <p:sldId id="271" r:id="rId9"/>
    <p:sldId id="260" r:id="rId10"/>
    <p:sldId id="274" r:id="rId11"/>
    <p:sldId id="278" r:id="rId12"/>
    <p:sldId id="292" r:id="rId13"/>
    <p:sldId id="277" r:id="rId14"/>
    <p:sldId id="279" r:id="rId15"/>
    <p:sldId id="280" r:id="rId16"/>
    <p:sldId id="281" r:id="rId17"/>
    <p:sldId id="282" r:id="rId18"/>
    <p:sldId id="283" r:id="rId19"/>
    <p:sldId id="256" r:id="rId20"/>
    <p:sldId id="284" r:id="rId21"/>
    <p:sldId id="285" r:id="rId22"/>
    <p:sldId id="293" r:id="rId23"/>
    <p:sldId id="288" r:id="rId24"/>
    <p:sldId id="289" r:id="rId25"/>
    <p:sldId id="290" r:id="rId26"/>
    <p:sldId id="291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CCCCFF"/>
    <a:srgbClr val="996633"/>
    <a:srgbClr val="361B00"/>
    <a:srgbClr val="663300"/>
    <a:srgbClr val="000000"/>
    <a:srgbClr val="100800"/>
    <a:srgbClr val="BEBA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8" y="1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0A988-916D-4907-A841-09A7B957F94E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E8262-D68C-48ED-BCBA-157612329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408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42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90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51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7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5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5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5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548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1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5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40F92-39A9-4209-A4E7-1A10387924C6}" type="datetimeFigureOut">
              <a:rPr lang="en-US" smtClean="0"/>
              <a:t>7/26/2020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C2CBA-86B8-4ECA-8FB2-A1ECCEC57F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43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 of Joy - New Hope Fellowship - Lawrence, 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63" y="0"/>
            <a:ext cx="114687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26603" y="5780868"/>
            <a:ext cx="26657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Proverbs 15:13-24</a:t>
            </a:r>
            <a:endParaRPr lang="en-US" sz="2400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8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ritual Discipline: Transformation — Calv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5650" y="628650"/>
            <a:ext cx="1485900" cy="1085850"/>
          </a:xfrm>
          <a:prstGeom prst="rect">
            <a:avLst/>
          </a:prstGeom>
          <a:solidFill>
            <a:srgbClr val="996633">
              <a:alpha val="52941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 descr="Architectural Mailboxes 4 in. Black Floating House Number 3-3582B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6" y="62865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579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1. </a:t>
            </a:r>
            <a:r>
              <a:rPr lang="en-US" sz="3600" b="1" u="sng" dirty="0" smtClean="0">
                <a:solidFill>
                  <a:schemeClr val="bg1"/>
                </a:solidFill>
              </a:rPr>
              <a:t>READING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the Word of God and </a:t>
            </a:r>
            <a:r>
              <a:rPr lang="en-US" sz="3600" b="1" u="sng" dirty="0" smtClean="0">
                <a:solidFill>
                  <a:schemeClr val="bg1"/>
                </a:solidFill>
              </a:rPr>
              <a:t>DOING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>
                <a:solidFill>
                  <a:schemeClr val="bg1"/>
                </a:solidFill>
              </a:rPr>
              <a:t>what the Word </a:t>
            </a:r>
            <a:r>
              <a:rPr lang="en-US" sz="3600" b="1" dirty="0" smtClean="0">
                <a:solidFill>
                  <a:schemeClr val="bg1"/>
                </a:solidFill>
              </a:rPr>
              <a:t>says.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1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salms 2018 -Website Banner | Trinity Church Golden Gr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ang Castle Below Brown Texture - Robl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1"/>
            <a:ext cx="121919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90800"/>
            <a:ext cx="121919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4000" dirty="0" smtClean="0"/>
              <a:t>“</a:t>
            </a:r>
            <a:r>
              <a:rPr lang="en-US" sz="4000" dirty="0"/>
              <a:t>Thy Word have I hid in my heart, that I might not sin against Thee.” </a:t>
            </a:r>
            <a:r>
              <a:rPr lang="en-US" sz="4000" baseline="30000" dirty="0"/>
              <a:t>Ps. 119:11</a:t>
            </a:r>
            <a:r>
              <a:rPr lang="en-US" sz="4000" dirty="0"/>
              <a:t> </a:t>
            </a:r>
            <a:endParaRPr lang="en-US" sz="4000" dirty="0" smtClean="0"/>
          </a:p>
          <a:p>
            <a:pPr algn="ctr"/>
            <a:endParaRPr lang="en-US" sz="4000" dirty="0"/>
          </a:p>
          <a:p>
            <a:pPr algn="ctr"/>
            <a:r>
              <a:rPr lang="en-US" sz="4000" dirty="0" smtClean="0"/>
              <a:t>“</a:t>
            </a:r>
            <a:r>
              <a:rPr lang="en-US" sz="4000" dirty="0"/>
              <a:t>May the words of my mouth and the meditation of my heart be </a:t>
            </a:r>
            <a:r>
              <a:rPr lang="en-US" sz="4000" b="1" dirty="0"/>
              <a:t>pleasing</a:t>
            </a:r>
            <a:r>
              <a:rPr lang="en-US" sz="4000" dirty="0"/>
              <a:t> to you, O </a:t>
            </a:r>
            <a:r>
              <a:rPr lang="en-US" sz="4000" cap="small" dirty="0"/>
              <a:t>LORD</a:t>
            </a:r>
            <a:r>
              <a:rPr lang="en-US" sz="4000" dirty="0"/>
              <a:t>, my rock and my redeemer.” </a:t>
            </a:r>
            <a:r>
              <a:rPr lang="en-US" sz="4000" b="1" baseline="30000" dirty="0"/>
              <a:t>Psalm 19:14 (NLT2)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8498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od's Sheep Hear God's Voice—A Commentary on John 10: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03" y="376527"/>
            <a:ext cx="10720243" cy="603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61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John 15:7-18 KJV - If ye abide in me, and my words abide in you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230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ritual Discipline: Transformation — Calv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5650" y="628650"/>
            <a:ext cx="1485900" cy="1085850"/>
          </a:xfrm>
          <a:prstGeom prst="rect">
            <a:avLst/>
          </a:prstGeom>
          <a:solidFill>
            <a:srgbClr val="996633">
              <a:alpha val="52941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 descr="Architectural Mailboxes 4 in. Black Floating House Number 3-3582B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6" y="62865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579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2. </a:t>
            </a:r>
            <a:r>
              <a:rPr lang="en-US" sz="4000" b="1" u="sng" dirty="0" smtClean="0">
                <a:solidFill>
                  <a:schemeClr val="bg1"/>
                </a:solidFill>
              </a:rPr>
              <a:t>PRAYER</a:t>
            </a:r>
            <a:r>
              <a:rPr lang="en-US" sz="4000" b="1" dirty="0" smtClean="0">
                <a:solidFill>
                  <a:schemeClr val="bg1"/>
                </a:solidFill>
              </a:rPr>
              <a:t>, this is primarily a relational connection.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3"/>
          <a:stretch/>
        </p:blipFill>
        <p:spPr>
          <a:xfrm>
            <a:off x="2641945" y="0"/>
            <a:ext cx="68259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8350" y="1409700"/>
            <a:ext cx="114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DK Cool Crayon" pitchFamily="2" charset="0"/>
              </a:rPr>
              <a:t>JOY</a:t>
            </a:r>
            <a:endParaRPr lang="en-US" sz="4000" dirty="0">
              <a:latin typeface="DK Cool Cray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r="4863" b="85001"/>
          <a:stretch/>
        </p:blipFill>
        <p:spPr>
          <a:xfrm rot="16200000">
            <a:off x="7334252" y="2000250"/>
            <a:ext cx="6858000" cy="2857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0" t="1631" r="4863" b="85001"/>
          <a:stretch/>
        </p:blipFill>
        <p:spPr>
          <a:xfrm rot="16200000">
            <a:off x="-2127076" y="2088975"/>
            <a:ext cx="6858002" cy="268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2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or whom He foreknew, He also predestined to be conformed to th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or whom He foreknew, He also predestined to be conformed to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40"/>
          <a:stretch/>
        </p:blipFill>
        <p:spPr bwMode="auto">
          <a:xfrm>
            <a:off x="0" y="0"/>
            <a:ext cx="154305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or whom He foreknew, He also predestined to be conformed to th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7"/>
          <a:stretch/>
        </p:blipFill>
        <p:spPr bwMode="auto">
          <a:xfrm>
            <a:off x="10668000" y="0"/>
            <a:ext cx="152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93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piritual Discipline: Transformation — Calv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95650" y="628650"/>
            <a:ext cx="1485900" cy="1085850"/>
          </a:xfrm>
          <a:prstGeom prst="rect">
            <a:avLst/>
          </a:prstGeom>
          <a:solidFill>
            <a:srgbClr val="996633">
              <a:alpha val="52941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2" descr="Architectural Mailboxes 4 in. Black Floating House Number 3-3582B ...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6" y="628650"/>
            <a:ext cx="10858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0579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3</a:t>
            </a:r>
            <a:r>
              <a:rPr lang="en-US" sz="4000" b="1" dirty="0" smtClean="0">
                <a:solidFill>
                  <a:schemeClr val="bg1"/>
                </a:solidFill>
              </a:rPr>
              <a:t>. </a:t>
            </a:r>
            <a:r>
              <a:rPr lang="en-US" sz="4000" b="1" u="sng" dirty="0" smtClean="0">
                <a:solidFill>
                  <a:schemeClr val="bg1"/>
                </a:solidFill>
              </a:rPr>
              <a:t>WORSHIP</a:t>
            </a:r>
            <a:r>
              <a:rPr lang="en-US" sz="4000" b="1" dirty="0" smtClean="0">
                <a:solidFill>
                  <a:schemeClr val="bg1"/>
                </a:solidFill>
              </a:rPr>
              <a:t>, is inspirational &amp; transformational.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The Consummation – Part 2 Luke 23:26 – 24:53 - ppt downlo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4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6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ca Cola Coke GIF - CocaCola Coke Cola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43" y="0"/>
            <a:ext cx="5324857" cy="33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da Large Glass, Overflowing Glass Of Soda Closeup With Bubbles.. Stock  Photo, Picture And Royalty Free Image. Image 68590139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145" y="3308097"/>
            <a:ext cx="5324856" cy="3549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oda pour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68580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is hack allows you to open a soft-drink without getting splash—true or  false? - Goody F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8101"/>
            <a:ext cx="6867142" cy="3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04688" y="6647688"/>
            <a:ext cx="1271016" cy="215444"/>
          </a:xfrm>
          <a:prstGeom prst="rect">
            <a:avLst/>
          </a:prstGeom>
          <a:solidFill>
            <a:srgbClr val="BEBABA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59045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ssion 8: Pleasing God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10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John 17:2-3 – Biblia blo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2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86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1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United We Stand. Divided We Fall | Beyond Wo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919" y="1620983"/>
            <a:ext cx="5177848" cy="523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Let us therefore make every effort to do what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Bell MT" panose="02020503060305020303" pitchFamily="18" charset="0"/>
              </a:rPr>
              <a:t>l</a:t>
            </a:r>
            <a:r>
              <a:rPr lang="en-U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  <a:t>eads to peace and to mutual edification. </a:t>
            </a:r>
            <a:br>
              <a:rPr lang="en-US" sz="3600" b="1" dirty="0" smtClean="0">
                <a:solidFill>
                  <a:schemeClr val="bg1"/>
                </a:solidFill>
                <a:latin typeface="Bell MT" panose="02020503060305020303" pitchFamily="18" charset="0"/>
              </a:rPr>
            </a:br>
            <a:r>
              <a:rPr lang="en-US" sz="2400" dirty="0" smtClean="0">
                <a:solidFill>
                  <a:schemeClr val="bg1"/>
                </a:solidFill>
              </a:rPr>
              <a:t>- Romans 14:19 -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6168" cy="689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Psalms 2018 -Website Banner | Trinity Church Golden Gr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ang Castle Below Brown Texture - Roblo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1"/>
            <a:ext cx="12191999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90800"/>
            <a:ext cx="1219199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00" b="1" dirty="0" smtClean="0"/>
          </a:p>
          <a:p>
            <a:pPr algn="ctr"/>
            <a:r>
              <a:rPr lang="en-US" sz="3200" b="1" dirty="0" smtClean="0"/>
              <a:t>Psalm </a:t>
            </a:r>
            <a:r>
              <a:rPr lang="en-US" sz="3200" b="1" dirty="0"/>
              <a:t>43:4 </a:t>
            </a:r>
            <a:r>
              <a:rPr lang="en-US" sz="2800" b="1" dirty="0"/>
              <a:t>(NKJV) </a:t>
            </a:r>
            <a:r>
              <a:rPr lang="en-US" sz="4000" dirty="0"/>
              <a:t/>
            </a:r>
            <a:br>
              <a:rPr lang="en-US" sz="4000" dirty="0"/>
            </a:br>
            <a:r>
              <a:rPr lang="en-US" sz="4000" baseline="30000" dirty="0"/>
              <a:t>4 </a:t>
            </a:r>
            <a:r>
              <a:rPr lang="en-US" sz="4000" dirty="0" smtClean="0"/>
              <a:t>…I </a:t>
            </a:r>
            <a:r>
              <a:rPr lang="en-US" sz="4000" dirty="0"/>
              <a:t>will go to the altar of God, To God my exceeding joy; </a:t>
            </a:r>
            <a:br>
              <a:rPr lang="en-US" sz="4000" dirty="0"/>
            </a:br>
            <a:endParaRPr lang="en-US" sz="1400" dirty="0"/>
          </a:p>
          <a:p>
            <a:pPr algn="ctr"/>
            <a:r>
              <a:rPr lang="en-US" sz="3200" b="1" dirty="0"/>
              <a:t>Psalm 16:11 </a:t>
            </a:r>
            <a:r>
              <a:rPr lang="en-US" sz="2800" b="1" dirty="0"/>
              <a:t>(NKJV)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4000" baseline="30000" dirty="0"/>
              <a:t>11 </a:t>
            </a:r>
            <a:r>
              <a:rPr lang="en-US" sz="4000" dirty="0" smtClean="0"/>
              <a:t>You </a:t>
            </a:r>
            <a:r>
              <a:rPr lang="en-US" sz="4000" dirty="0"/>
              <a:t>will show me the path of life; In Your presence </a:t>
            </a:r>
            <a:r>
              <a:rPr lang="en-US" sz="4000" i="1" dirty="0"/>
              <a:t>is</a:t>
            </a:r>
            <a:r>
              <a:rPr lang="en-US" sz="4000" dirty="0"/>
              <a:t> fullness of joy; At Your right hand </a:t>
            </a:r>
            <a:r>
              <a:rPr lang="en-US" sz="4000" i="1" dirty="0"/>
              <a:t>are</a:t>
            </a:r>
            <a:r>
              <a:rPr lang="en-US" sz="4000" dirty="0"/>
              <a:t> pleasures forevermore. </a:t>
            </a:r>
          </a:p>
        </p:txBody>
      </p:sp>
    </p:spTree>
    <p:extLst>
      <p:ext uri="{BB962C8B-B14F-4D97-AF65-F5344CB8AC3E}">
        <p14:creationId xmlns:p14="http://schemas.microsoft.com/office/powerpoint/2010/main" val="361852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tthew 25:21 - KJV - Bible verse of the day - DailyVerses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5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Revelation 21:4 - Latter-day Saint Scripture of the D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84"/>
          <a:stretch/>
        </p:blipFill>
        <p:spPr bwMode="auto">
          <a:xfrm>
            <a:off x="2342147" y="0"/>
            <a:ext cx="7517791" cy="68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8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e healing power of the Psalms | Guidepo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8"/>
            <a:ext cx="12192000" cy="685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0104"/>
            <a:ext cx="119834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DK Cool Crayon" pitchFamily="2" charset="0"/>
              </a:rPr>
              <a:t>“O come, let us sing unto the Lord: let us make a joyful noise to the rock of our salvation. Let us come into His presence with thanksgiving, let us make a joyful noise unto Him with songs of praise! For the Lord is a great God, and a great King above all gods.” </a:t>
            </a:r>
          </a:p>
        </p:txBody>
      </p:sp>
      <p:sp>
        <p:nvSpPr>
          <p:cNvPr id="3" name="Rectangle 2"/>
          <p:cNvSpPr/>
          <p:nvPr/>
        </p:nvSpPr>
        <p:spPr>
          <a:xfrm>
            <a:off x="4989610" y="6079048"/>
            <a:ext cx="298280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Psalm 95:1-3</a:t>
            </a:r>
            <a:endParaRPr lang="en-US" sz="40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468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1B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mazon.com: But the Fruit of the Spirit is Love, Joy, Peac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850" y="-41274"/>
            <a:ext cx="6918324" cy="691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591050" y="1581150"/>
            <a:ext cx="3067050" cy="4000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1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alcolm Muggeridge - IMD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4495"/>
            <a:ext cx="2905064" cy="4303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421" y="144380"/>
            <a:ext cx="116465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 read this week about </a:t>
            </a:r>
            <a:r>
              <a:rPr lang="en-US" sz="3600" b="1" dirty="0">
                <a:solidFill>
                  <a:schemeClr val="bg1"/>
                </a:solidFill>
              </a:rPr>
              <a:t>Malcolm Muggeridge</a:t>
            </a:r>
            <a:r>
              <a:rPr lang="en-US" sz="3600" dirty="0">
                <a:solidFill>
                  <a:schemeClr val="bg1"/>
                </a:solidFill>
              </a:rPr>
              <a:t> who himself was a </a:t>
            </a:r>
            <a:r>
              <a:rPr lang="en-US" sz="3600" dirty="0" smtClean="0">
                <a:solidFill>
                  <a:schemeClr val="bg1"/>
                </a:solidFill>
              </a:rPr>
              <a:t>Marxist</a:t>
            </a:r>
            <a:r>
              <a:rPr lang="en-US" sz="3600" dirty="0" smtClean="0">
                <a:solidFill>
                  <a:srgbClr val="FFFF00"/>
                </a:solidFill>
              </a:rPr>
              <a:t>*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before he found Christ. His journalistic talent eventually led him to write some masterpieces for Christ, but he first wrote for Stalin. 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448927"/>
            <a:ext cx="2905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Malcolm Muggeridge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b="12777"/>
          <a:stretch/>
        </p:blipFill>
        <p:spPr>
          <a:xfrm>
            <a:off x="8534400" y="2045643"/>
            <a:ext cx="3272589" cy="46954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3" b="11389"/>
          <a:stretch/>
        </p:blipFill>
        <p:spPr>
          <a:xfrm>
            <a:off x="3495469" y="3467100"/>
            <a:ext cx="4791041" cy="321265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15423" y="2967335"/>
            <a:ext cx="474206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*</a:t>
            </a:r>
            <a:r>
              <a:rPr lang="en-US" sz="2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Not Compatible with Christianity</a:t>
            </a:r>
            <a:endParaRPr lang="en-US" sz="2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114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une Daily Devotional: Week 1 - The Billy Graham Library Bl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0"/>
          <a:stretch/>
        </p:blipFill>
        <p:spPr bwMode="auto">
          <a:xfrm>
            <a:off x="0" y="0"/>
            <a:ext cx="12192000" cy="37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une Daily Devotional: Week 1 - The Billy Graham Library Blo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87"/>
          <a:stretch/>
        </p:blipFill>
        <p:spPr bwMode="auto">
          <a:xfrm>
            <a:off x="0" y="2990850"/>
            <a:ext cx="12192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0" y="3162300"/>
            <a:ext cx="117538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They would </a:t>
            </a:r>
            <a:r>
              <a:rPr lang="en-US" sz="4000" dirty="0"/>
              <a:t>have us understand is that Joy is </a:t>
            </a:r>
            <a:r>
              <a:rPr lang="en-US" sz="4000" u="sng" dirty="0"/>
              <a:t>infectious</a:t>
            </a:r>
            <a:r>
              <a:rPr lang="en-US" sz="4000" dirty="0"/>
              <a:t>. Joy is </a:t>
            </a:r>
            <a:r>
              <a:rPr lang="en-US" sz="4000" u="sng" dirty="0"/>
              <a:t>transformational</a:t>
            </a:r>
            <a:r>
              <a:rPr lang="en-US" sz="4000" dirty="0"/>
              <a:t>. </a:t>
            </a:r>
            <a:r>
              <a:rPr lang="en-US" sz="4000" b="1" dirty="0"/>
              <a:t>That’s the power of joy!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876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June Daily Devotional: Week 1 - The Billy Graham Library Blo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0"/>
          <a:stretch/>
        </p:blipFill>
        <p:spPr bwMode="auto">
          <a:xfrm>
            <a:off x="0" y="0"/>
            <a:ext cx="12192000" cy="375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une Daily Devotional: Week 1 - The Billy Graham Library Blo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87"/>
          <a:stretch/>
        </p:blipFill>
        <p:spPr bwMode="auto">
          <a:xfrm>
            <a:off x="0" y="2990850"/>
            <a:ext cx="1219200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550" y="3162300"/>
            <a:ext cx="11753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Biblical Joy is a foundational aspect of being a child of God</a:t>
            </a:r>
            <a:r>
              <a:rPr lang="en-US" sz="3600" dirty="0"/>
              <a:t>, </a:t>
            </a:r>
            <a:endParaRPr lang="en-US" sz="3600" dirty="0" smtClean="0"/>
          </a:p>
          <a:p>
            <a:pPr algn="ctr"/>
            <a:r>
              <a:rPr lang="en-US" sz="3600" dirty="0" smtClean="0"/>
              <a:t>it </a:t>
            </a:r>
            <a:r>
              <a:rPr lang="en-US" sz="3600" dirty="0"/>
              <a:t>is the joy that comes from knowing Him and pleasing Him. </a:t>
            </a:r>
          </a:p>
        </p:txBody>
      </p:sp>
    </p:spTree>
    <p:extLst>
      <p:ext uri="{BB962C8B-B14F-4D97-AF65-F5344CB8AC3E}">
        <p14:creationId xmlns:p14="http://schemas.microsoft.com/office/powerpoint/2010/main" val="3502607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1"/>
            <a:ext cx="1731340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156736"/>
              </p:ext>
            </p:extLst>
          </p:nvPr>
        </p:nvGraphicFramePr>
        <p:xfrm>
          <a:off x="-1" y="0"/>
          <a:ext cx="1218775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Slide" r:id="rId3" imgW="6096000" imgH="3428963" progId="PowerPoint.Slide.12">
                  <p:embed/>
                </p:oleObj>
              </mc:Choice>
              <mc:Fallback>
                <p:oleObj name="Slide" r:id="rId3" imgW="6096000" imgH="3428963" progId="PowerPoint.Slide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0"/>
                        <a:ext cx="12187755" cy="685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623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0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OOK OF PROVERBS: Chapter 1 The Beginning of Knowledg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5"/>
          <a:stretch/>
        </p:blipFill>
        <p:spPr bwMode="auto">
          <a:xfrm>
            <a:off x="5943600" y="3895724"/>
            <a:ext cx="6248400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3600" y="3895724"/>
            <a:ext cx="478971" cy="1481138"/>
          </a:xfrm>
          <a:prstGeom prst="rect">
            <a:avLst/>
          </a:prstGeom>
          <a:solidFill>
            <a:srgbClr val="1008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937258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The best way to experience this joy is to be 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in </a:t>
            </a:r>
            <a:r>
              <a:rPr lang="en-US" sz="3600" dirty="0">
                <a:solidFill>
                  <a:schemeClr val="bg1"/>
                </a:solidFill>
              </a:rPr>
              <a:t>constant </a:t>
            </a:r>
            <a:r>
              <a:rPr lang="en-US" sz="3600" u="sng" dirty="0">
                <a:solidFill>
                  <a:schemeClr val="bg1"/>
                </a:solidFill>
              </a:rPr>
              <a:t>communion</a:t>
            </a:r>
            <a:r>
              <a:rPr lang="en-US" sz="3600" dirty="0">
                <a:solidFill>
                  <a:schemeClr val="bg1"/>
                </a:solidFill>
              </a:rPr>
              <a:t> with God.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1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2815</TotalTime>
  <Words>271</Words>
  <Application>Microsoft Office PowerPoint</Application>
  <PresentationFormat>Widescreen</PresentationFormat>
  <Paragraphs>24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Bell MT</vt:lpstr>
      <vt:lpstr>Calibri</vt:lpstr>
      <vt:lpstr>Calibri Light</vt:lpstr>
      <vt:lpstr>DK Cool Crayon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Walt Kellcy</dc:creator>
  <cp:lastModifiedBy>Sara Sacapanio</cp:lastModifiedBy>
  <cp:revision>45</cp:revision>
  <cp:lastPrinted>2020-07-26T14:25:30Z</cp:lastPrinted>
  <dcterms:created xsi:type="dcterms:W3CDTF">2020-07-22T18:05:52Z</dcterms:created>
  <dcterms:modified xsi:type="dcterms:W3CDTF">2020-07-26T18:33:45Z</dcterms:modified>
</cp:coreProperties>
</file>