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4" r:id="rId3"/>
    <p:sldId id="263" r:id="rId4"/>
    <p:sldId id="265" r:id="rId5"/>
    <p:sldId id="266" r:id="rId6"/>
    <p:sldId id="267" r:id="rId7"/>
    <p:sldId id="272" r:id="rId8"/>
    <p:sldId id="273" r:id="rId9"/>
    <p:sldId id="274" r:id="rId10"/>
    <p:sldId id="275" r:id="rId11"/>
    <p:sldId id="276" r:id="rId12"/>
    <p:sldId id="277" r:id="rId13"/>
    <p:sldId id="257" r:id="rId14"/>
    <p:sldId id="279" r:id="rId15"/>
    <p:sldId id="281" r:id="rId16"/>
    <p:sldId id="282" r:id="rId17"/>
    <p:sldId id="283" r:id="rId18"/>
    <p:sldId id="280" r:id="rId19"/>
    <p:sldId id="278" r:id="rId20"/>
    <p:sldId id="286" r:id="rId21"/>
    <p:sldId id="284" r:id="rId22"/>
    <p:sldId id="28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15210D"/>
    <a:srgbClr val="996633"/>
    <a:srgbClr val="14181E"/>
    <a:srgbClr val="E6E6E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A34D99BF-1A1E-4BFE-9B4B-CBCE7C7D262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8E77F524-9A1E-4B08-9496-690D3604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0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0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6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95F0-3290-44BA-8E7A-9A07C5E504A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977C7-FFA0-41FB-B86E-535E60CE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ess for Success: Is It Really Important for The Accomplishm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7" y="1077375"/>
            <a:ext cx="10281685" cy="57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3650" y="0"/>
            <a:ext cx="597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DRESS FOR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230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ROMANS 13:12-14</a:t>
            </a:r>
          </a:p>
        </p:txBody>
      </p:sp>
    </p:spTree>
    <p:extLst>
      <p:ext uri="{BB962C8B-B14F-4D97-AF65-F5344CB8AC3E}">
        <p14:creationId xmlns:p14="http://schemas.microsoft.com/office/powerpoint/2010/main" val="245698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211"/>
            <a:ext cx="12192000" cy="2205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47" y="737937"/>
            <a:ext cx="11774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It is to live a life that has “no spot or wrinkle or any such thing” Eph. 5:27, 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“to be found by Him in peace, spotless </a:t>
            </a:r>
          </a:p>
          <a:p>
            <a:pPr algn="ctr"/>
            <a:r>
              <a:rPr lang="en-US" sz="4800" b="1" dirty="0"/>
              <a:t>and blameless” 2 Pet. 3:14. </a:t>
            </a:r>
          </a:p>
        </p:txBody>
      </p:sp>
    </p:spTree>
    <p:extLst>
      <p:ext uri="{BB962C8B-B14F-4D97-AF65-F5344CB8AC3E}">
        <p14:creationId xmlns:p14="http://schemas.microsoft.com/office/powerpoint/2010/main" val="406644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erse For Today 21/06 - 2 Corinthians 5:20 | Bible inspira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0" y="0"/>
            <a:ext cx="12215750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4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школьная доска png 2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4471" y="1282913"/>
            <a:ext cx="976305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K Cool Crayon" pitchFamily="2" charset="0"/>
              </a:rPr>
              <a:t>Deportment: </a:t>
            </a:r>
          </a:p>
          <a:p>
            <a:pPr algn="ctr"/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K Cool Crayon" pitchFamily="2" charset="0"/>
              </a:rPr>
              <a:t>The manner of conducting oneself, </a:t>
            </a:r>
          </a:p>
          <a:p>
            <a:pPr algn="ctr"/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K Cool Crayon" pitchFamily="2" charset="0"/>
              </a:rPr>
              <a:t>Behavior, speech, manners.</a:t>
            </a:r>
          </a:p>
          <a:p>
            <a:pPr algn="ctr"/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DK Cool Crayon" pitchFamily="2" charset="0"/>
            </a:endParaRPr>
          </a:p>
          <a:p>
            <a:pPr algn="ctr"/>
            <a:r>
              <a: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K Cool Crayon" pitchFamily="2" charset="0"/>
              </a:rPr>
              <a:t>Dress:</a:t>
            </a:r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K Cool Crayon" pitchFamily="2" charset="0"/>
              </a:rPr>
              <a:t> To put clothes on.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DK Cool Crayon" pitchFamily="2" charset="0"/>
            </a:endParaRPr>
          </a:p>
          <a:p>
            <a:pPr algn="ctr"/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K Cool Crayon" pitchFamily="2" charset="0"/>
              </a:rPr>
              <a:t>To adorn a certain way.</a:t>
            </a:r>
          </a:p>
        </p:txBody>
      </p:sp>
    </p:spTree>
    <p:extLst>
      <p:ext uri="{BB962C8B-B14F-4D97-AF65-F5344CB8AC3E}">
        <p14:creationId xmlns:p14="http://schemas.microsoft.com/office/powerpoint/2010/main" val="278922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which I dress for success – Welcome to infinitefreetime dot 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50" y="758842"/>
            <a:ext cx="6794740" cy="56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lege &amp; Career Development / Dress for Succ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491" r="3010" b="1756"/>
          <a:stretch/>
        </p:blipFill>
        <p:spPr bwMode="auto">
          <a:xfrm>
            <a:off x="147145" y="168166"/>
            <a:ext cx="5150069" cy="64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1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hould there be one standard combat uniform across all branches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2" y="374984"/>
            <a:ext cx="11619699" cy="5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1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arx and Soma – A Greek Word Study – The Logos of Ag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0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 Corinthians 6:19-20 — Today's Verse for Sunday, August 12,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 Corinthians 6:19-20 — Today's Verse for Sunday, August 12,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0" t="7003" b="88187"/>
          <a:stretch/>
        </p:blipFill>
        <p:spPr bwMode="auto">
          <a:xfrm>
            <a:off x="9649327" y="48126"/>
            <a:ext cx="2542672" cy="6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2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.6 Call Open – Fusion Online Recruitment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97" y="185397"/>
            <a:ext cx="5908342" cy="65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2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he Thief On The Cross”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9" y="1"/>
            <a:ext cx="10082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4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uke 8:1-3-Jesus is still preaching the good news, with h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6" y="0"/>
            <a:ext cx="9504948" cy="68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t on the Lord Jesus Christ | Agape Baptist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-304"/>
            <a:ext cx="10041773" cy="68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75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 Timothy 3 5 I Am The LORD Your God Powerpoint Church Serm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3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00F073-0B61-4F42-AB07-78ED1A939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12192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3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Living Way: DRESSED FOR THE W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84" y="2478505"/>
            <a:ext cx="6573349" cy="43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rgbClr val="1521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Romans 13:12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Therefore let us cast off the works of darkness,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and let us put on the armor of light.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13092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robe of righteousness</a:t>
            </a:r>
          </a:p>
        </p:txBody>
      </p:sp>
    </p:spTree>
    <p:extLst>
      <p:ext uri="{BB962C8B-B14F-4D97-AF65-F5344CB8AC3E}">
        <p14:creationId xmlns:p14="http://schemas.microsoft.com/office/powerpoint/2010/main" val="12720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Jesus and Nicodemus PowerPoint Presentation, free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8" y="0"/>
            <a:ext cx="10906298" cy="68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T - Jesus and Nicodemus PowerPoint Presentation, free downloa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86828" r="7800" b="8816"/>
          <a:stretch/>
        </p:blipFill>
        <p:spPr bwMode="auto">
          <a:xfrm>
            <a:off x="10041774" y="6118167"/>
            <a:ext cx="798021" cy="2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58343" y="2394065"/>
            <a:ext cx="5602778" cy="5153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tract and Redirect | Positive Disci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8502" cy="69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directing Children's Behavior: Kathryn J. Kvols: 9781884734304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19" y="0"/>
            <a:ext cx="457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ld Solace Stock Illustrations – 28 Child Solace Stock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r="15642"/>
          <a:stretch/>
        </p:blipFill>
        <p:spPr bwMode="auto">
          <a:xfrm>
            <a:off x="4638502" y="648391"/>
            <a:ext cx="2979817" cy="4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18" y="-1385"/>
            <a:ext cx="7890164" cy="68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mans 12:1 &lt;3 Sacrifice your desires to live out God's will. You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"/>
          <a:stretch/>
        </p:blipFill>
        <p:spPr bwMode="auto">
          <a:xfrm>
            <a:off x="2155240" y="1"/>
            <a:ext cx="7881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7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Jesus and Nicodemus PowerPoint Presentation, free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8" y="0"/>
            <a:ext cx="10906298" cy="68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T - Jesus and Nicodemus PowerPoint Presentation, free downloa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86828" r="7800" b="8816"/>
          <a:stretch/>
        </p:blipFill>
        <p:spPr bwMode="auto">
          <a:xfrm>
            <a:off x="10041774" y="6118167"/>
            <a:ext cx="798021" cy="2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454469" y="2801389"/>
            <a:ext cx="3972899" cy="5153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9621" y="3300737"/>
            <a:ext cx="2593278" cy="46915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Jesus and Nicodemus PowerPoint Presentation, free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8" y="0"/>
            <a:ext cx="10906298" cy="68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T - Jesus and Nicodemus PowerPoint Presentation, free downloa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86828" r="7800" b="8816"/>
          <a:stretch/>
        </p:blipFill>
        <p:spPr bwMode="auto">
          <a:xfrm>
            <a:off x="10041774" y="6118167"/>
            <a:ext cx="798021" cy="2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8758989" y="4203032"/>
            <a:ext cx="1475874" cy="1604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15978" y="4531895"/>
            <a:ext cx="8911390" cy="240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5978" y="4989095"/>
            <a:ext cx="522170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5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99</Words>
  <Application>Microsoft Office PowerPoint</Application>
  <PresentationFormat>Widescreen</PresentationFormat>
  <Paragraphs>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DK Cool Crayon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Sara</cp:lastModifiedBy>
  <cp:revision>32</cp:revision>
  <cp:lastPrinted>2020-05-14T21:39:35Z</cp:lastPrinted>
  <dcterms:created xsi:type="dcterms:W3CDTF">2020-05-13T19:10:45Z</dcterms:created>
  <dcterms:modified xsi:type="dcterms:W3CDTF">2020-05-16T23:28:20Z</dcterms:modified>
</cp:coreProperties>
</file>