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66" r:id="rId11"/>
    <p:sldId id="268" r:id="rId12"/>
    <p:sldId id="272" r:id="rId13"/>
    <p:sldId id="277" r:id="rId14"/>
    <p:sldId id="271" r:id="rId15"/>
    <p:sldId id="269" r:id="rId16"/>
    <p:sldId id="270" r:id="rId17"/>
    <p:sldId id="274" r:id="rId18"/>
    <p:sldId id="275" r:id="rId19"/>
    <p:sldId id="276" r:id="rId20"/>
    <p:sldId id="273" r:id="rId21"/>
    <p:sldId id="279" r:id="rId22"/>
    <p:sldId id="280" r:id="rId23"/>
    <p:sldId id="278" r:id="rId24"/>
    <p:sldId id="28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21900"/>
    <a:srgbClr val="FFC000"/>
    <a:srgbClr val="00001A"/>
    <a:srgbClr val="00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865A52-E401-4F08-B10C-1C0C0C92B8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E95132-29D8-40A9-B566-2060506E0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75" y="319440"/>
            <a:ext cx="8657450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Image result for perfect peace">
            <a:extLst>
              <a:ext uri="{FF2B5EF4-FFF2-40B4-BE49-F238E27FC236}">
                <a16:creationId xmlns:a16="http://schemas.microsoft.com/office/drawing/2014/main" id="{8EBED755-2ACD-4CB5-99F9-4A1A63D5F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1" b="17791"/>
          <a:stretch/>
        </p:blipFill>
        <p:spPr bwMode="auto">
          <a:xfrm>
            <a:off x="246364" y="319441"/>
            <a:ext cx="8647938" cy="59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74905" y="3783063"/>
            <a:ext cx="190858" cy="4937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CCE77-4CE5-4718-9CE1-7F3620F2D33D}"/>
              </a:ext>
            </a:extLst>
          </p:cNvPr>
          <p:cNvSpPr/>
          <p:nvPr/>
        </p:nvSpPr>
        <p:spPr>
          <a:xfrm>
            <a:off x="2101454" y="6156513"/>
            <a:ext cx="4937761" cy="54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ROMANS 5:1-5</a:t>
            </a:r>
          </a:p>
        </p:txBody>
      </p:sp>
      <p:pic>
        <p:nvPicPr>
          <p:cNvPr id="9" name="Picture 8" descr="Image result for perfect peace">
            <a:extLst>
              <a:ext uri="{FF2B5EF4-FFF2-40B4-BE49-F238E27FC236}">
                <a16:creationId xmlns:a16="http://schemas.microsoft.com/office/drawing/2014/main" id="{5B47A17B-DC7C-4B32-B86E-698801D20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1084" r="78549" b="64682"/>
          <a:stretch/>
        </p:blipFill>
        <p:spPr bwMode="auto">
          <a:xfrm>
            <a:off x="687184" y="2704408"/>
            <a:ext cx="1414269" cy="3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John 20:21">
            <a:extLst>
              <a:ext uri="{FF2B5EF4-FFF2-40B4-BE49-F238E27FC236}">
                <a16:creationId xmlns:a16="http://schemas.microsoft.com/office/drawing/2014/main" id="{C6F81998-F453-414A-8A03-75F505E4B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4792" b="5312"/>
          <a:stretch/>
        </p:blipFill>
        <p:spPr bwMode="auto">
          <a:xfrm>
            <a:off x="18107" y="0"/>
            <a:ext cx="9125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328"/>
            <a:ext cx="9144000" cy="4020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53" y="0"/>
            <a:ext cx="87674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And </a:t>
            </a:r>
            <a:r>
              <a:rPr lang="en-US" sz="4400" dirty="0"/>
              <a:t>after eight days His disciples were again inside, and Thomas with them. Jesus came, the doors being shut, and stood in the midst, and said, </a:t>
            </a:r>
            <a:r>
              <a:rPr lang="en-US" sz="4400" b="1" dirty="0" smtClean="0"/>
              <a:t>"</a:t>
            </a:r>
            <a:r>
              <a:rPr lang="en-US" sz="4400" b="1" dirty="0"/>
              <a:t>Peace to you!"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9419" y="6033264"/>
            <a:ext cx="386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20:26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6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eemitimages.com/640x0/https:/better2you.com/wp-content/uploads/2016/12/estar-solo-benefi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6671" y="2450202"/>
            <a:ext cx="545521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36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 result for a circle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379"/>
            <a:ext cx="641685" cy="6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e still and know that i am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7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-120000">
            <a:off x="304801" y="6432885"/>
            <a:ext cx="1507958" cy="276999"/>
          </a:xfrm>
          <a:prstGeom prst="rect">
            <a:avLst/>
          </a:prstGeom>
          <a:solidFill>
            <a:srgbClr val="00001A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1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alatians 5: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0"/>
          <a:stretch/>
        </p:blipFill>
        <p:spPr bwMode="auto">
          <a:xfrm>
            <a:off x="0" y="2073347"/>
            <a:ext cx="5029200" cy="47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0654" y="562066"/>
            <a:ext cx="8141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fruit of the Spirit 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 love, joy and peace…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1168"/>
            <a:ext cx="5029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   </a:t>
            </a:r>
            <a:r>
              <a:rPr lang="en-US" sz="2800" b="1" dirty="0" smtClean="0">
                <a:solidFill>
                  <a:schemeClr val="bg1"/>
                </a:solidFill>
              </a:rPr>
              <a:t>GALATIANS 5:22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23285" y="1556084"/>
            <a:ext cx="2101516" cy="840518"/>
          </a:xfrm>
          <a:prstGeom prst="round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 SERENE MOUNTAIN TOP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0"/>
            <a:ext cx="9143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b="1" dirty="0" smtClean="0"/>
              <a:t> Peace </a:t>
            </a:r>
            <a:r>
              <a:rPr lang="en-US" sz="4600" b="1" dirty="0"/>
              <a:t>comes from </a:t>
            </a:r>
            <a:r>
              <a:rPr lang="en-US" sz="4600" b="1" u="sng" dirty="0"/>
              <a:t>exercising faith</a:t>
            </a:r>
            <a:r>
              <a:rPr lang="en-US" sz="4600" b="1" dirty="0"/>
              <a:t> in the character of God and in hiding His Word in our hearts</a:t>
            </a:r>
            <a:r>
              <a:rPr lang="en-US" sz="4600" dirty="0"/>
              <a:t>. </a:t>
            </a:r>
          </a:p>
        </p:txBody>
      </p:sp>
      <p:pic>
        <p:nvPicPr>
          <p:cNvPr id="4" name="Picture 6" descr="Image result for a circle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112295"/>
            <a:ext cx="625642" cy="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328"/>
            <a:ext cx="9144000" cy="4020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53" y="0"/>
            <a:ext cx="8767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“All </a:t>
            </a:r>
            <a:r>
              <a:rPr lang="en-US" sz="4800" b="1" dirty="0"/>
              <a:t>things work together for the good to those who love </a:t>
            </a:r>
            <a:r>
              <a:rPr lang="en-US" sz="4800" b="1" dirty="0" smtClean="0"/>
              <a:t>God </a:t>
            </a:r>
            <a:r>
              <a:rPr lang="en-US" sz="4800" b="1" dirty="0"/>
              <a:t>and are called according to His purpose.”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89966" y="6033264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Romans 8:28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1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eemitimages.com/640x0/https:/better2you.com/wp-content/uploads/2016/12/estar-solo-benefi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65668" y="1186662"/>
            <a:ext cx="3934410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 LIFE IN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PEACE!</a:t>
            </a:r>
          </a:p>
          <a:p>
            <a:pPr algn="ctr"/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IN PIECES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0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tthew 5: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 bwMode="auto">
          <a:xfrm>
            <a:off x="-1" y="0"/>
            <a:ext cx="9144001" cy="68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omans 5:1">
            <a:extLst>
              <a:ext uri="{FF2B5EF4-FFF2-40B4-BE49-F238E27FC236}">
                <a16:creationId xmlns:a16="http://schemas.microsoft.com/office/drawing/2014/main" id="{B02F2E67-56A6-4254-A1A9-2B94FCA5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6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Colossians 3: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lossians 3: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86082" r="61579" b="7368"/>
          <a:stretch/>
        </p:blipFill>
        <p:spPr bwMode="auto">
          <a:xfrm>
            <a:off x="160420" y="6240376"/>
            <a:ext cx="3015917" cy="4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olossians 3: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t="87018" r="55790" b="7601"/>
          <a:stretch/>
        </p:blipFill>
        <p:spPr bwMode="auto">
          <a:xfrm>
            <a:off x="2713209" y="6240375"/>
            <a:ext cx="1072727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a circled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39" y="407904"/>
            <a:ext cx="960521" cy="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r="7038"/>
          <a:stretch/>
        </p:blipFill>
        <p:spPr>
          <a:xfrm>
            <a:off x="0" y="361950"/>
            <a:ext cx="9144000" cy="603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r="7038" b="92744"/>
          <a:stretch/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93375" r="7038"/>
          <a:stretch/>
        </p:blipFill>
        <p:spPr>
          <a:xfrm>
            <a:off x="0" y="5981700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think on these things Philippians 4:8 Art Pr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10262" r="18738" b="8080"/>
          <a:stretch/>
        </p:blipFill>
        <p:spPr bwMode="auto">
          <a:xfrm>
            <a:off x="2002821" y="0"/>
            <a:ext cx="5217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eac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" y="209550"/>
            <a:ext cx="85153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ACKNOWLEDGE THAT THE HOLY SPIRIT IS INSIDE YOU. ASK HIM TO HELP YOU GROW IN PEACE!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EXERCISE FAITH IN THE CHARACTER OF GOD, BY HIDING THE WORD OF GOD IN YOUR HEART.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PRACTICE THE </a:t>
            </a:r>
            <a:r>
              <a:rPr lang="en-US" sz="3200" b="1" dirty="0" smtClean="0">
                <a:solidFill>
                  <a:schemeClr val="bg1"/>
                </a:solidFill>
              </a:rPr>
              <a:t>PRESENCE </a:t>
            </a:r>
            <a:r>
              <a:rPr lang="en-US" sz="3200" b="1" dirty="0">
                <a:solidFill>
                  <a:schemeClr val="bg1"/>
                </a:solidFill>
              </a:rPr>
              <a:t>OF PEACE AND SEEK TO LIVE A PEACEFUL LIFE. BE A PEACEMAKER!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KEEP YOUR MIND HEAVENLY THINGS AND NOT EARTHLY CIRCUMSTANCES. </a:t>
            </a:r>
          </a:p>
        </p:txBody>
      </p:sp>
    </p:spTree>
    <p:extLst>
      <p:ext uri="{BB962C8B-B14F-4D97-AF65-F5344CB8AC3E}">
        <p14:creationId xmlns:p14="http://schemas.microsoft.com/office/powerpoint/2010/main" val="21645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hilippians 4:6-7">
            <a:extLst>
              <a:ext uri="{FF2B5EF4-FFF2-40B4-BE49-F238E27FC236}">
                <a16:creationId xmlns:a16="http://schemas.microsoft.com/office/drawing/2014/main" id="{BDB757CA-9C58-4E8B-8B1A-526B2D06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857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5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John 14:27">
            <a:extLst>
              <a:ext uri="{FF2B5EF4-FFF2-40B4-BE49-F238E27FC236}">
                <a16:creationId xmlns:a16="http://schemas.microsoft.com/office/drawing/2014/main" id="{F88AE3F7-9192-49A0-A77A-B6B54EE0F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5358" r="781" b="5468"/>
          <a:stretch/>
        </p:blipFill>
        <p:spPr bwMode="auto">
          <a:xfrm>
            <a:off x="670560" y="2125"/>
            <a:ext cx="7703820" cy="68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f you loved me you would rejoice">
            <a:extLst>
              <a:ext uri="{FF2B5EF4-FFF2-40B4-BE49-F238E27FC236}">
                <a16:creationId xmlns:a16="http://schemas.microsoft.com/office/drawing/2014/main" id="{2A869040-9272-4267-8F9F-55A686F7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1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Luke 12:4-7">
            <a:extLst>
              <a:ext uri="{FF2B5EF4-FFF2-40B4-BE49-F238E27FC236}">
                <a16:creationId xmlns:a16="http://schemas.microsoft.com/office/drawing/2014/main" id="{A6D5DFED-044B-452D-9F6F-14168B8E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2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omans 8;38-39">
            <a:extLst>
              <a:ext uri="{FF2B5EF4-FFF2-40B4-BE49-F238E27FC236}">
                <a16:creationId xmlns:a16="http://schemas.microsoft.com/office/drawing/2014/main" id="{8283E71B-126C-4EFD-BE30-BDDB04F8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236"/>
            <a:ext cx="9165860" cy="47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3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John 16:32-33">
            <a:extLst>
              <a:ext uri="{FF2B5EF4-FFF2-40B4-BE49-F238E27FC236}">
                <a16:creationId xmlns:a16="http://schemas.microsoft.com/office/drawing/2014/main" id="{55FCDBAC-D12E-402D-9A3A-720A5332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350"/>
            <a:ext cx="9144000" cy="367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190500"/>
            <a:ext cx="8743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Then</a:t>
            </a:r>
            <a:r>
              <a:rPr lang="en-US" sz="4000" dirty="0"/>
              <a:t>, the same day at evening, being the first </a:t>
            </a:r>
            <a:r>
              <a:rPr lang="en-US" sz="4000" i="1" dirty="0"/>
              <a:t>day</a:t>
            </a:r>
            <a:r>
              <a:rPr lang="en-US" sz="4000" dirty="0"/>
              <a:t> of the week, when the doors were shut where the disciples were assembled, for fear of the Jews, Jesus came and stood in the midst, and said to them, </a:t>
            </a:r>
            <a:endParaRPr lang="en-US" sz="4000" dirty="0" smtClean="0"/>
          </a:p>
          <a:p>
            <a:pPr algn="ctr"/>
            <a:r>
              <a:rPr lang="en-US" sz="4000" dirty="0" smtClean="0"/>
              <a:t>"</a:t>
            </a:r>
            <a:r>
              <a:rPr lang="en-US" sz="4000" b="1" dirty="0"/>
              <a:t>Peace </a:t>
            </a:r>
            <a:r>
              <a:rPr lang="en-US" sz="4000" b="1" i="1" dirty="0"/>
              <a:t>be</a:t>
            </a:r>
            <a:r>
              <a:rPr lang="en-US" sz="4000" b="1" dirty="0"/>
              <a:t> with you</a:t>
            </a:r>
            <a:r>
              <a:rPr lang="en-US" sz="4000" dirty="0"/>
              <a:t>."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9419" y="6033264"/>
            <a:ext cx="386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20:19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12436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231</Words>
  <Application>Microsoft Office PowerPoint</Application>
  <PresentationFormat>On-screen Show (4:3)</PresentationFormat>
  <Paragraphs>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Avenir Next LT Pro</vt:lpstr>
      <vt:lpstr>Calibri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16</cp:revision>
  <cp:lastPrinted>2020-03-25T19:31:07Z</cp:lastPrinted>
  <dcterms:created xsi:type="dcterms:W3CDTF">2020-03-25T05:12:57Z</dcterms:created>
  <dcterms:modified xsi:type="dcterms:W3CDTF">2020-03-27T16:02:18Z</dcterms:modified>
</cp:coreProperties>
</file>