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1"/>
  </p:handoutMasterIdLst>
  <p:sldIdLst>
    <p:sldId id="256" r:id="rId2"/>
    <p:sldId id="257" r:id="rId3"/>
    <p:sldId id="266" r:id="rId4"/>
    <p:sldId id="258" r:id="rId5"/>
    <p:sldId id="259" r:id="rId6"/>
    <p:sldId id="260" r:id="rId7"/>
    <p:sldId id="261" r:id="rId8"/>
    <p:sldId id="267" r:id="rId9"/>
    <p:sldId id="262" r:id="rId10"/>
    <p:sldId id="263" r:id="rId11"/>
    <p:sldId id="268" r:id="rId12"/>
    <p:sldId id="264" r:id="rId13"/>
    <p:sldId id="265" r:id="rId14"/>
    <p:sldId id="273" r:id="rId15"/>
    <p:sldId id="274" r:id="rId16"/>
    <p:sldId id="269" r:id="rId17"/>
    <p:sldId id="271" r:id="rId18"/>
    <p:sldId id="270" r:id="rId19"/>
    <p:sldId id="272"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839"/>
    <a:srgbClr val="0066CC"/>
    <a:srgbClr val="040200"/>
    <a:srgbClr val="1A0D00"/>
    <a:srgbClr val="000400"/>
    <a:srgbClr val="3E1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5" autoAdjust="0"/>
    <p:restoredTop sz="94660"/>
  </p:normalViewPr>
  <p:slideViewPr>
    <p:cSldViewPr snapToGrid="0">
      <p:cViewPr varScale="1">
        <p:scale>
          <a:sx n="52" d="100"/>
          <a:sy n="52" d="100"/>
        </p:scale>
        <p:origin x="88"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7402E7A-227E-4821-86A8-650E42D3FA16}" type="datetimeFigureOut">
              <a:rPr lang="en-US" smtClean="0"/>
              <a:t>4/11/2020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775195-7C1B-4BE0-A38E-CA46BD4178F8}" type="slidenum">
              <a:rPr lang="en-US" smtClean="0"/>
              <a:t>‹#›</a:t>
            </a:fld>
            <a:endParaRPr lang="en-US"/>
          </a:p>
        </p:txBody>
      </p:sp>
    </p:spTree>
    <p:extLst>
      <p:ext uri="{BB962C8B-B14F-4D97-AF65-F5344CB8AC3E}">
        <p14:creationId xmlns:p14="http://schemas.microsoft.com/office/powerpoint/2010/main" val="23655031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17B3E0-6EDC-4E71-BAA6-08300B224D6D}"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BB668-BA24-4653-B567-7CDB1141FA9A}" type="slidenum">
              <a:rPr lang="en-US" smtClean="0"/>
              <a:t>‹#›</a:t>
            </a:fld>
            <a:endParaRPr lang="en-US"/>
          </a:p>
        </p:txBody>
      </p:sp>
    </p:spTree>
    <p:extLst>
      <p:ext uri="{BB962C8B-B14F-4D97-AF65-F5344CB8AC3E}">
        <p14:creationId xmlns:p14="http://schemas.microsoft.com/office/powerpoint/2010/main" val="53651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17B3E0-6EDC-4E71-BAA6-08300B224D6D}"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BB668-BA24-4653-B567-7CDB1141FA9A}" type="slidenum">
              <a:rPr lang="en-US" smtClean="0"/>
              <a:t>‹#›</a:t>
            </a:fld>
            <a:endParaRPr lang="en-US"/>
          </a:p>
        </p:txBody>
      </p:sp>
    </p:spTree>
    <p:extLst>
      <p:ext uri="{BB962C8B-B14F-4D97-AF65-F5344CB8AC3E}">
        <p14:creationId xmlns:p14="http://schemas.microsoft.com/office/powerpoint/2010/main" val="2756395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17B3E0-6EDC-4E71-BAA6-08300B224D6D}"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BB668-BA24-4653-B567-7CDB1141FA9A}" type="slidenum">
              <a:rPr lang="en-US" smtClean="0"/>
              <a:t>‹#›</a:t>
            </a:fld>
            <a:endParaRPr lang="en-US"/>
          </a:p>
        </p:txBody>
      </p:sp>
    </p:spTree>
    <p:extLst>
      <p:ext uri="{BB962C8B-B14F-4D97-AF65-F5344CB8AC3E}">
        <p14:creationId xmlns:p14="http://schemas.microsoft.com/office/powerpoint/2010/main" val="87140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17B3E0-6EDC-4E71-BAA6-08300B224D6D}"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BB668-BA24-4653-B567-7CDB1141FA9A}" type="slidenum">
              <a:rPr lang="en-US" smtClean="0"/>
              <a:t>‹#›</a:t>
            </a:fld>
            <a:endParaRPr lang="en-US"/>
          </a:p>
        </p:txBody>
      </p:sp>
    </p:spTree>
    <p:extLst>
      <p:ext uri="{BB962C8B-B14F-4D97-AF65-F5344CB8AC3E}">
        <p14:creationId xmlns:p14="http://schemas.microsoft.com/office/powerpoint/2010/main" val="150762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17B3E0-6EDC-4E71-BAA6-08300B224D6D}"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BB668-BA24-4653-B567-7CDB1141FA9A}" type="slidenum">
              <a:rPr lang="en-US" smtClean="0"/>
              <a:t>‹#›</a:t>
            </a:fld>
            <a:endParaRPr lang="en-US"/>
          </a:p>
        </p:txBody>
      </p:sp>
    </p:spTree>
    <p:extLst>
      <p:ext uri="{BB962C8B-B14F-4D97-AF65-F5344CB8AC3E}">
        <p14:creationId xmlns:p14="http://schemas.microsoft.com/office/powerpoint/2010/main" val="1551817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17B3E0-6EDC-4E71-BAA6-08300B224D6D}"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BB668-BA24-4653-B567-7CDB1141FA9A}" type="slidenum">
              <a:rPr lang="en-US" smtClean="0"/>
              <a:t>‹#›</a:t>
            </a:fld>
            <a:endParaRPr lang="en-US"/>
          </a:p>
        </p:txBody>
      </p:sp>
    </p:spTree>
    <p:extLst>
      <p:ext uri="{BB962C8B-B14F-4D97-AF65-F5344CB8AC3E}">
        <p14:creationId xmlns:p14="http://schemas.microsoft.com/office/powerpoint/2010/main" val="19797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17B3E0-6EDC-4E71-BAA6-08300B224D6D}" type="datetimeFigureOut">
              <a:rPr lang="en-US" smtClean="0"/>
              <a:t>4/11/2020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BB668-BA24-4653-B567-7CDB1141FA9A}" type="slidenum">
              <a:rPr lang="en-US" smtClean="0"/>
              <a:t>‹#›</a:t>
            </a:fld>
            <a:endParaRPr lang="en-US"/>
          </a:p>
        </p:txBody>
      </p:sp>
    </p:spTree>
    <p:extLst>
      <p:ext uri="{BB962C8B-B14F-4D97-AF65-F5344CB8AC3E}">
        <p14:creationId xmlns:p14="http://schemas.microsoft.com/office/powerpoint/2010/main" val="284686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17B3E0-6EDC-4E71-BAA6-08300B224D6D}" type="datetimeFigureOut">
              <a:rPr lang="en-US" smtClean="0"/>
              <a:t>4/11/2020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BB668-BA24-4653-B567-7CDB1141FA9A}" type="slidenum">
              <a:rPr lang="en-US" smtClean="0"/>
              <a:t>‹#›</a:t>
            </a:fld>
            <a:endParaRPr lang="en-US"/>
          </a:p>
        </p:txBody>
      </p:sp>
    </p:spTree>
    <p:extLst>
      <p:ext uri="{BB962C8B-B14F-4D97-AF65-F5344CB8AC3E}">
        <p14:creationId xmlns:p14="http://schemas.microsoft.com/office/powerpoint/2010/main" val="3100003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7B3E0-6EDC-4E71-BAA6-08300B224D6D}" type="datetimeFigureOut">
              <a:rPr lang="en-US" smtClean="0"/>
              <a:t>4/11/2020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BB668-BA24-4653-B567-7CDB1141FA9A}" type="slidenum">
              <a:rPr lang="en-US" smtClean="0"/>
              <a:t>‹#›</a:t>
            </a:fld>
            <a:endParaRPr lang="en-US"/>
          </a:p>
        </p:txBody>
      </p:sp>
    </p:spTree>
    <p:extLst>
      <p:ext uri="{BB962C8B-B14F-4D97-AF65-F5344CB8AC3E}">
        <p14:creationId xmlns:p14="http://schemas.microsoft.com/office/powerpoint/2010/main" val="165966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17B3E0-6EDC-4E71-BAA6-08300B224D6D}"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BB668-BA24-4653-B567-7CDB1141FA9A}" type="slidenum">
              <a:rPr lang="en-US" smtClean="0"/>
              <a:t>‹#›</a:t>
            </a:fld>
            <a:endParaRPr lang="en-US"/>
          </a:p>
        </p:txBody>
      </p:sp>
    </p:spTree>
    <p:extLst>
      <p:ext uri="{BB962C8B-B14F-4D97-AF65-F5344CB8AC3E}">
        <p14:creationId xmlns:p14="http://schemas.microsoft.com/office/powerpoint/2010/main" val="52407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17B3E0-6EDC-4E71-BAA6-08300B224D6D}"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BB668-BA24-4653-B567-7CDB1141FA9A}" type="slidenum">
              <a:rPr lang="en-US" smtClean="0"/>
              <a:t>‹#›</a:t>
            </a:fld>
            <a:endParaRPr lang="en-US"/>
          </a:p>
        </p:txBody>
      </p:sp>
    </p:spTree>
    <p:extLst>
      <p:ext uri="{BB962C8B-B14F-4D97-AF65-F5344CB8AC3E}">
        <p14:creationId xmlns:p14="http://schemas.microsoft.com/office/powerpoint/2010/main" val="127623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7B3E0-6EDC-4E71-BAA6-08300B224D6D}" type="datetimeFigureOut">
              <a:rPr lang="en-US" smtClean="0"/>
              <a:t>4/11/2020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BB668-BA24-4653-B567-7CDB1141FA9A}" type="slidenum">
              <a:rPr lang="en-US" smtClean="0"/>
              <a:t>‹#›</a:t>
            </a:fld>
            <a:endParaRPr lang="en-US"/>
          </a:p>
        </p:txBody>
      </p:sp>
    </p:spTree>
    <p:extLst>
      <p:ext uri="{BB962C8B-B14F-4D97-AF65-F5344CB8AC3E}">
        <p14:creationId xmlns:p14="http://schemas.microsoft.com/office/powerpoint/2010/main" val="2916445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ster in 500 words or less, Part 3: Resurrection Sunda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55086" y="166985"/>
            <a:ext cx="5529334" cy="1938992"/>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What Matters Most</a:t>
            </a:r>
          </a:p>
          <a:p>
            <a:pPr algn="ctr"/>
            <a:r>
              <a:rPr lang="en-US" sz="4400" dirty="0">
                <a:ln w="0"/>
                <a:effectLst>
                  <a:outerShdw blurRad="38100" dist="19050" dir="2700000" algn="tl" rotWithShape="0">
                    <a:schemeClr val="dk1">
                      <a:alpha val="40000"/>
                    </a:schemeClr>
                  </a:outerShdw>
                </a:effectLst>
              </a:rPr>
              <a:t>About the Resurrection</a:t>
            </a:r>
          </a:p>
          <a:p>
            <a:pPr algn="ctr"/>
            <a:r>
              <a:rPr lang="en-US" sz="3200" dirty="0">
                <a:ln w="0"/>
                <a:effectLst>
                  <a:outerShdw blurRad="38100" dist="19050" dir="2700000" algn="tl" rotWithShape="0">
                    <a:schemeClr val="dk1">
                      <a:alpha val="40000"/>
                    </a:schemeClr>
                  </a:outerShdw>
                </a:effectLst>
              </a:rPr>
              <a:t>Matthew 28:1-8</a:t>
            </a:r>
          </a:p>
        </p:txBody>
      </p:sp>
    </p:spTree>
    <p:extLst>
      <p:ext uri="{BB962C8B-B14F-4D97-AF65-F5344CB8AC3E}">
        <p14:creationId xmlns:p14="http://schemas.microsoft.com/office/powerpoint/2010/main" val="4126121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et Free – Cornerstone Community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3997"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et Free – Cornerstone Community Church"/>
          <p:cNvPicPr>
            <a:picLocks noChangeAspect="1" noChangeArrowheads="1"/>
          </p:cNvPicPr>
          <p:nvPr/>
        </p:nvPicPr>
        <p:blipFill rotWithShape="1">
          <a:blip r:embed="rId2">
            <a:extLst>
              <a:ext uri="{28A0092B-C50C-407E-A947-70E740481C1C}">
                <a14:useLocalDpi xmlns:a14="http://schemas.microsoft.com/office/drawing/2010/main" val="0"/>
              </a:ext>
            </a:extLst>
          </a:blip>
          <a:srcRect t="80741"/>
          <a:stretch/>
        </p:blipFill>
        <p:spPr bwMode="auto">
          <a:xfrm>
            <a:off x="1524002" y="4133850"/>
            <a:ext cx="9143997" cy="27241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1" y="4133851"/>
            <a:ext cx="9143997" cy="2554545"/>
          </a:xfrm>
          <a:prstGeom prst="rect">
            <a:avLst/>
          </a:prstGeom>
          <a:noFill/>
        </p:spPr>
        <p:txBody>
          <a:bodyPr wrap="square" rtlCol="0">
            <a:spAutoFit/>
          </a:bodyPr>
          <a:lstStyle/>
          <a:p>
            <a:pPr algn="ctr"/>
            <a:r>
              <a:rPr lang="en-US" sz="4000" b="1" dirty="0">
                <a:solidFill>
                  <a:schemeClr val="bg1"/>
                </a:solidFill>
              </a:rPr>
              <a:t>Set free</a:t>
            </a:r>
            <a:r>
              <a:rPr lang="en-US" sz="4000" dirty="0">
                <a:solidFill>
                  <a:schemeClr val="bg1"/>
                </a:solidFill>
              </a:rPr>
              <a:t> from the curse of sin, </a:t>
            </a:r>
          </a:p>
          <a:p>
            <a:pPr algn="ctr"/>
            <a:r>
              <a:rPr lang="en-US" sz="4000" b="1" dirty="0">
                <a:solidFill>
                  <a:schemeClr val="bg1"/>
                </a:solidFill>
              </a:rPr>
              <a:t>set free</a:t>
            </a:r>
            <a:r>
              <a:rPr lang="en-US" sz="4000" dirty="0">
                <a:solidFill>
                  <a:schemeClr val="bg1"/>
                </a:solidFill>
              </a:rPr>
              <a:t> from the power of death, </a:t>
            </a:r>
          </a:p>
          <a:p>
            <a:pPr algn="ctr"/>
            <a:r>
              <a:rPr lang="en-US" sz="4000" b="1" dirty="0">
                <a:solidFill>
                  <a:schemeClr val="bg1"/>
                </a:solidFill>
              </a:rPr>
              <a:t>set free</a:t>
            </a:r>
            <a:r>
              <a:rPr lang="en-US" sz="4000" dirty="0">
                <a:solidFill>
                  <a:schemeClr val="bg1"/>
                </a:solidFill>
              </a:rPr>
              <a:t> from fear </a:t>
            </a:r>
          </a:p>
          <a:p>
            <a:pPr algn="ctr"/>
            <a:r>
              <a:rPr lang="en-US" sz="4000" b="1" dirty="0">
                <a:solidFill>
                  <a:schemeClr val="bg1"/>
                </a:solidFill>
              </a:rPr>
              <a:t>Set free</a:t>
            </a:r>
            <a:r>
              <a:rPr lang="en-US" sz="4000" dirty="0">
                <a:solidFill>
                  <a:schemeClr val="bg1"/>
                </a:solidFill>
              </a:rPr>
              <a:t> from the power of sin. </a:t>
            </a:r>
          </a:p>
        </p:txBody>
      </p:sp>
    </p:spTree>
    <p:extLst>
      <p:ext uri="{BB962C8B-B14F-4D97-AF65-F5344CB8AC3E}">
        <p14:creationId xmlns:p14="http://schemas.microsoft.com/office/powerpoint/2010/main" val="4262098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et Free – Cornerstone Community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3997"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et Free – Cornerstone Community Church"/>
          <p:cNvPicPr>
            <a:picLocks noChangeAspect="1" noChangeArrowheads="1"/>
          </p:cNvPicPr>
          <p:nvPr/>
        </p:nvPicPr>
        <p:blipFill rotWithShape="1">
          <a:blip r:embed="rId2">
            <a:extLst>
              <a:ext uri="{28A0092B-C50C-407E-A947-70E740481C1C}">
                <a14:useLocalDpi xmlns:a14="http://schemas.microsoft.com/office/drawing/2010/main" val="0"/>
              </a:ext>
            </a:extLst>
          </a:blip>
          <a:srcRect t="80741"/>
          <a:stretch/>
        </p:blipFill>
        <p:spPr bwMode="auto">
          <a:xfrm>
            <a:off x="1524002" y="4133850"/>
            <a:ext cx="9143997" cy="27241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1" y="4133851"/>
            <a:ext cx="9143997" cy="2554545"/>
          </a:xfrm>
          <a:prstGeom prst="rect">
            <a:avLst/>
          </a:prstGeom>
          <a:noFill/>
        </p:spPr>
        <p:txBody>
          <a:bodyPr wrap="square" rtlCol="0">
            <a:spAutoFit/>
          </a:bodyPr>
          <a:lstStyle/>
          <a:p>
            <a:pPr algn="ctr"/>
            <a:r>
              <a:rPr lang="en-US" sz="4000" b="1" dirty="0">
                <a:solidFill>
                  <a:schemeClr val="bg1"/>
                </a:solidFill>
              </a:rPr>
              <a:t>Set free</a:t>
            </a:r>
            <a:r>
              <a:rPr lang="en-US" sz="4000" dirty="0">
                <a:solidFill>
                  <a:schemeClr val="bg1"/>
                </a:solidFill>
              </a:rPr>
              <a:t> from worry.</a:t>
            </a:r>
          </a:p>
          <a:p>
            <a:pPr algn="ctr"/>
            <a:r>
              <a:rPr lang="en-US" sz="4000" b="1" dirty="0">
                <a:solidFill>
                  <a:schemeClr val="bg1"/>
                </a:solidFill>
              </a:rPr>
              <a:t>Set free</a:t>
            </a:r>
            <a:r>
              <a:rPr lang="en-US" sz="4000" dirty="0">
                <a:solidFill>
                  <a:schemeClr val="bg1"/>
                </a:solidFill>
              </a:rPr>
              <a:t> from insecurity, </a:t>
            </a:r>
          </a:p>
          <a:p>
            <a:pPr algn="ctr"/>
            <a:r>
              <a:rPr lang="en-US" sz="4000" b="1" dirty="0">
                <a:solidFill>
                  <a:schemeClr val="bg1"/>
                </a:solidFill>
              </a:rPr>
              <a:t>Set free</a:t>
            </a:r>
            <a:r>
              <a:rPr lang="en-US" sz="4000" dirty="0">
                <a:solidFill>
                  <a:schemeClr val="bg1"/>
                </a:solidFill>
              </a:rPr>
              <a:t> from rejection,</a:t>
            </a:r>
          </a:p>
          <a:p>
            <a:pPr algn="ctr"/>
            <a:r>
              <a:rPr lang="en-US" sz="4000" b="1" dirty="0">
                <a:solidFill>
                  <a:schemeClr val="bg1"/>
                </a:solidFill>
              </a:rPr>
              <a:t>Set free…</a:t>
            </a:r>
            <a:endParaRPr lang="en-US" sz="4000" dirty="0">
              <a:solidFill>
                <a:schemeClr val="bg1"/>
              </a:solidFill>
            </a:endParaRPr>
          </a:p>
        </p:txBody>
      </p:sp>
    </p:spTree>
    <p:extLst>
      <p:ext uri="{BB962C8B-B14F-4D97-AF65-F5344CB8AC3E}">
        <p14:creationId xmlns:p14="http://schemas.microsoft.com/office/powerpoint/2010/main" val="191540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EEKLY DEVOTIONAL - &quot;Not My Will, But Thine, Be Done&quot; - Jamaican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998938"/>
            <a:ext cx="9144000" cy="48590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09750" y="152401"/>
            <a:ext cx="8439150" cy="1200329"/>
          </a:xfrm>
          <a:prstGeom prst="rect">
            <a:avLst/>
          </a:prstGeom>
          <a:noFill/>
        </p:spPr>
        <p:txBody>
          <a:bodyPr wrap="square" rtlCol="0">
            <a:spAutoFit/>
          </a:bodyPr>
          <a:lstStyle/>
          <a:p>
            <a:pPr algn="ctr"/>
            <a:r>
              <a:rPr lang="en-US" sz="4400" dirty="0">
                <a:solidFill>
                  <a:schemeClr val="bg1"/>
                </a:solidFill>
              </a:rPr>
              <a:t>“not my will but thy will be done!”</a:t>
            </a:r>
          </a:p>
          <a:p>
            <a:pPr algn="ctr"/>
            <a:r>
              <a:rPr lang="en-US" sz="2800" dirty="0">
                <a:solidFill>
                  <a:schemeClr val="bg1"/>
                </a:solidFill>
              </a:rPr>
              <a:t>Matthew 26:39; Mark 14:36; Luke 22:42  </a:t>
            </a:r>
          </a:p>
        </p:txBody>
      </p:sp>
    </p:spTree>
    <p:extLst>
      <p:ext uri="{BB962C8B-B14F-4D97-AF65-F5344CB8AC3E}">
        <p14:creationId xmlns:p14="http://schemas.microsoft.com/office/powerpoint/2010/main" val="131535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ox's Book of Martyrs: Or, a History of the Lives, Sufferings, and ..."/>
          <p:cNvPicPr>
            <a:picLocks noChangeAspect="1" noChangeArrowheads="1"/>
          </p:cNvPicPr>
          <p:nvPr/>
        </p:nvPicPr>
        <p:blipFill rotWithShape="1">
          <a:blip r:embed="rId2">
            <a:extLst>
              <a:ext uri="{28A0092B-C50C-407E-A947-70E740481C1C}">
                <a14:useLocalDpi xmlns:a14="http://schemas.microsoft.com/office/drawing/2010/main" val="0"/>
              </a:ext>
            </a:extLst>
          </a:blip>
          <a:srcRect b="11263"/>
          <a:stretch/>
        </p:blipFill>
        <p:spPr bwMode="auto">
          <a:xfrm>
            <a:off x="5784103" y="1"/>
            <a:ext cx="4883897" cy="687464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Telemachus | Impromptu Promptl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46847"/>
            <a:ext cx="4258564" cy="6324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elemachus | Impromptu Promptlings"/>
          <p:cNvPicPr>
            <a:picLocks noChangeAspect="1" noChangeArrowheads="1"/>
          </p:cNvPicPr>
          <p:nvPr/>
        </p:nvPicPr>
        <p:blipFill rotWithShape="1">
          <a:blip r:embed="rId3">
            <a:extLst>
              <a:ext uri="{28A0092B-C50C-407E-A947-70E740481C1C}">
                <a14:useLocalDpi xmlns:a14="http://schemas.microsoft.com/office/drawing/2010/main" val="0"/>
              </a:ext>
            </a:extLst>
          </a:blip>
          <a:srcRect b="83434"/>
          <a:stretch/>
        </p:blipFill>
        <p:spPr bwMode="auto">
          <a:xfrm>
            <a:off x="1524000" y="-3923"/>
            <a:ext cx="4258564" cy="1400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179458"/>
            <a:ext cx="4076700" cy="1200329"/>
          </a:xfrm>
          <a:prstGeom prst="rect">
            <a:avLst/>
          </a:prstGeom>
          <a:noFill/>
        </p:spPr>
        <p:txBody>
          <a:bodyPr wrap="square" rtlCol="0">
            <a:spAutoFit/>
          </a:bodyPr>
          <a:lstStyle/>
          <a:p>
            <a:pPr algn="ctr"/>
            <a:r>
              <a:rPr lang="en-US" sz="4000" dirty="0">
                <a:solidFill>
                  <a:schemeClr val="bg1"/>
                </a:solidFill>
              </a:rPr>
              <a:t>Telemachus</a:t>
            </a:r>
          </a:p>
          <a:p>
            <a:pPr algn="ctr"/>
            <a:r>
              <a:rPr lang="en-US" sz="3200" dirty="0">
                <a:solidFill>
                  <a:schemeClr val="bg1"/>
                </a:solidFill>
              </a:rPr>
              <a:t>391 B.C. </a:t>
            </a:r>
          </a:p>
        </p:txBody>
      </p:sp>
      <p:sp>
        <p:nvSpPr>
          <p:cNvPr id="3" name="TextBox 2"/>
          <p:cNvSpPr txBox="1"/>
          <p:nvPr/>
        </p:nvSpPr>
        <p:spPr>
          <a:xfrm>
            <a:off x="1532945" y="4894730"/>
            <a:ext cx="3942229" cy="1938992"/>
          </a:xfrm>
          <a:prstGeom prst="rect">
            <a:avLst/>
          </a:prstGeom>
          <a:noFill/>
        </p:spPr>
        <p:txBody>
          <a:bodyPr wrap="square" rtlCol="0">
            <a:spAutoFit/>
          </a:bodyPr>
          <a:lstStyle/>
          <a:p>
            <a:r>
              <a:rPr lang="en-US" sz="2400" dirty="0">
                <a:solidFill>
                  <a:schemeClr val="bg1"/>
                </a:solidFill>
                <a:effectLst>
                  <a:glow rad="139700">
                    <a:schemeClr val="accent2">
                      <a:satMod val="175000"/>
                      <a:alpha val="40000"/>
                    </a:schemeClr>
                  </a:glow>
                </a:effectLst>
              </a:rPr>
              <a:t>This story of </a:t>
            </a:r>
            <a:r>
              <a:rPr lang="en-US" sz="2400" b="1" dirty="0">
                <a:solidFill>
                  <a:schemeClr val="bg1"/>
                </a:solidFill>
                <a:effectLst>
                  <a:glow rad="139700">
                    <a:schemeClr val="accent2">
                      <a:satMod val="175000"/>
                      <a:alpha val="40000"/>
                    </a:schemeClr>
                  </a:glow>
                </a:effectLst>
              </a:rPr>
              <a:t>Telemachus</a:t>
            </a:r>
            <a:r>
              <a:rPr lang="en-US" sz="2400" dirty="0">
                <a:solidFill>
                  <a:schemeClr val="bg1"/>
                </a:solidFill>
                <a:effectLst>
                  <a:glow rad="139700">
                    <a:schemeClr val="accent2">
                      <a:satMod val="175000"/>
                      <a:alpha val="40000"/>
                    </a:schemeClr>
                  </a:glow>
                </a:effectLst>
              </a:rPr>
              <a:t> illustrates the power that </a:t>
            </a:r>
          </a:p>
          <a:p>
            <a:r>
              <a:rPr lang="en-US" sz="2400" dirty="0">
                <a:solidFill>
                  <a:schemeClr val="bg1"/>
                </a:solidFill>
                <a:effectLst>
                  <a:glow rad="139700">
                    <a:schemeClr val="accent2">
                      <a:satMod val="175000"/>
                      <a:alpha val="40000"/>
                    </a:schemeClr>
                  </a:glow>
                </a:effectLst>
              </a:rPr>
              <a:t>a person can have when they truly embrace the reality and power of the resurrection. </a:t>
            </a:r>
          </a:p>
        </p:txBody>
      </p:sp>
    </p:spTree>
    <p:extLst>
      <p:ext uri="{BB962C8B-B14F-4D97-AF65-F5344CB8AC3E}">
        <p14:creationId xmlns:p14="http://schemas.microsoft.com/office/powerpoint/2010/main" val="217246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Optimistic facts and charts that show the world is getting much ..."/>
          <p:cNvPicPr>
            <a:picLocks noChangeAspect="1" noChangeArrowheads="1"/>
          </p:cNvPicPr>
          <p:nvPr/>
        </p:nvPicPr>
        <p:blipFill rotWithShape="1">
          <a:blip r:embed="rId2">
            <a:extLst>
              <a:ext uri="{28A0092B-C50C-407E-A947-70E740481C1C}">
                <a14:useLocalDpi xmlns:a14="http://schemas.microsoft.com/office/drawing/2010/main" val="0"/>
              </a:ext>
            </a:extLst>
          </a:blip>
          <a:srcRect l="8836" t="1006" r="16674"/>
          <a:stretch/>
        </p:blipFill>
        <p:spPr bwMode="auto">
          <a:xfrm>
            <a:off x="1524000" y="0"/>
            <a:ext cx="920554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DIA Mother Teresa's legacy for a &quot;new evangelisation&quot; in th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3402" y="310551"/>
            <a:ext cx="1552455" cy="17902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eird things you didn't know about Queen Esth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12" r="23385"/>
          <a:stretch/>
        </p:blipFill>
        <p:spPr bwMode="auto">
          <a:xfrm>
            <a:off x="9013009" y="2514598"/>
            <a:ext cx="1571829" cy="14360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hen The Music Plays, WILL YOU BOW DOWN?? - Jacob Moreno - Medi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3102" y="117313"/>
            <a:ext cx="1420725" cy="189370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osa Parks - Wikiped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03401" y="4435074"/>
            <a:ext cx="1603236" cy="19385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28030" y="2087726"/>
            <a:ext cx="1550937" cy="369332"/>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Mother Teresa</a:t>
            </a:r>
          </a:p>
        </p:txBody>
      </p:sp>
      <p:sp>
        <p:nvSpPr>
          <p:cNvPr id="11" name="Rectangle 10"/>
          <p:cNvSpPr/>
          <p:nvPr/>
        </p:nvSpPr>
        <p:spPr>
          <a:xfrm>
            <a:off x="9409713" y="4008200"/>
            <a:ext cx="778418" cy="369332"/>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Esther</a:t>
            </a:r>
          </a:p>
        </p:txBody>
      </p:sp>
      <p:sp>
        <p:nvSpPr>
          <p:cNvPr id="12" name="Rectangle 11"/>
          <p:cNvSpPr/>
          <p:nvPr/>
        </p:nvSpPr>
        <p:spPr>
          <a:xfrm>
            <a:off x="9200390" y="6364063"/>
            <a:ext cx="1176348" cy="369332"/>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Rosa Parks</a:t>
            </a:r>
          </a:p>
        </p:txBody>
      </p:sp>
      <p:sp>
        <p:nvSpPr>
          <p:cNvPr id="13" name="Rectangle 12"/>
          <p:cNvSpPr/>
          <p:nvPr/>
        </p:nvSpPr>
        <p:spPr>
          <a:xfrm>
            <a:off x="1582580" y="6384815"/>
            <a:ext cx="1664302" cy="369332"/>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Jackie Robinson</a:t>
            </a:r>
          </a:p>
        </p:txBody>
      </p:sp>
      <p:sp>
        <p:nvSpPr>
          <p:cNvPr id="14" name="Rectangle 13"/>
          <p:cNvSpPr/>
          <p:nvPr/>
        </p:nvSpPr>
        <p:spPr>
          <a:xfrm>
            <a:off x="1407054" y="2000603"/>
            <a:ext cx="2015359" cy="646331"/>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Shadrach, Meshach</a:t>
            </a:r>
          </a:p>
          <a:p>
            <a:pPr algn="ctr"/>
            <a:r>
              <a:rPr lang="en-US" dirty="0">
                <a:ln w="0"/>
                <a:effectLst>
                  <a:outerShdw blurRad="38100" dist="19050" dir="2700000" algn="tl" rotWithShape="0">
                    <a:schemeClr val="dk1">
                      <a:alpha val="40000"/>
                    </a:schemeClr>
                  </a:outerShdw>
                </a:effectLst>
              </a:rPr>
              <a:t>Abednego</a:t>
            </a:r>
          </a:p>
        </p:txBody>
      </p:sp>
      <p:sp>
        <p:nvSpPr>
          <p:cNvPr id="17" name="Rectangle 16"/>
          <p:cNvSpPr/>
          <p:nvPr/>
        </p:nvSpPr>
        <p:spPr>
          <a:xfrm>
            <a:off x="1534650" y="4302343"/>
            <a:ext cx="1760162" cy="369332"/>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Abraham Lincoln</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8249" y="2689099"/>
            <a:ext cx="1532967" cy="1532967"/>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4663" y="4707528"/>
            <a:ext cx="1245066" cy="1666059"/>
          </a:xfrm>
          <a:prstGeom prst="rect">
            <a:avLst/>
          </a:prstGeom>
        </p:spPr>
      </p:pic>
    </p:spTree>
    <p:extLst>
      <p:ext uri="{BB962C8B-B14F-4D97-AF65-F5344CB8AC3E}">
        <p14:creationId xmlns:p14="http://schemas.microsoft.com/office/powerpoint/2010/main" val="10126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ohn 14:12-14 pic | One Accord Ministries"/>
          <p:cNvPicPr>
            <a:picLocks noChangeAspect="1" noChangeArrowheads="1"/>
          </p:cNvPicPr>
          <p:nvPr/>
        </p:nvPicPr>
        <p:blipFill rotWithShape="1">
          <a:blip r:embed="rId2">
            <a:extLst>
              <a:ext uri="{28A0092B-C50C-407E-A947-70E740481C1C}">
                <a14:useLocalDpi xmlns:a14="http://schemas.microsoft.com/office/drawing/2010/main" val="0"/>
              </a:ext>
            </a:extLst>
          </a:blip>
          <a:srcRect b="8235"/>
          <a:stretch/>
        </p:blipFill>
        <p:spPr bwMode="auto">
          <a:xfrm>
            <a:off x="1469081" y="123569"/>
            <a:ext cx="9198919" cy="63310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0612" y="336176"/>
            <a:ext cx="2877670" cy="376518"/>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3151095" y="6064624"/>
            <a:ext cx="6131859"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6166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Why B Mad on Twitter: &quot;MATTHEW 10:28 “And Do Not Fear Those Wh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81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ictory Over Death — Broadway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3625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51006" y="5531017"/>
            <a:ext cx="5875006" cy="1107996"/>
          </a:xfrm>
          <a:prstGeom prst="rect">
            <a:avLst/>
          </a:prstGeom>
          <a:noFill/>
        </p:spPr>
        <p:txBody>
          <a:bodyPr wrap="none" lIns="91440" tIns="45720" rIns="91440" bIns="45720">
            <a:spAutoFit/>
          </a:bodyPr>
          <a:lstStyle/>
          <a:p>
            <a:pPr algn="ctr"/>
            <a:r>
              <a:rPr lang="en-US" sz="6600" b="1" spc="50" dirty="0">
                <a:ln w="0"/>
                <a:solidFill>
                  <a:schemeClr val="bg2"/>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OVER WHAT?</a:t>
            </a:r>
          </a:p>
        </p:txBody>
      </p:sp>
    </p:spTree>
    <p:extLst>
      <p:ext uri="{BB962C8B-B14F-4D97-AF65-F5344CB8AC3E}">
        <p14:creationId xmlns:p14="http://schemas.microsoft.com/office/powerpoint/2010/main" val="226915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9143999" cy="6858000"/>
          </a:xfrm>
          <a:prstGeom prst="rect">
            <a:avLst/>
          </a:prstGeom>
        </p:spPr>
      </p:pic>
      <p:sp>
        <p:nvSpPr>
          <p:cNvPr id="3" name="Rectangle 2"/>
          <p:cNvSpPr/>
          <p:nvPr/>
        </p:nvSpPr>
        <p:spPr>
          <a:xfrm>
            <a:off x="4218310" y="4594429"/>
            <a:ext cx="332507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OVER FEAR</a:t>
            </a:r>
          </a:p>
        </p:txBody>
      </p:sp>
    </p:spTree>
    <p:extLst>
      <p:ext uri="{BB962C8B-B14F-4D97-AF65-F5344CB8AC3E}">
        <p14:creationId xmlns:p14="http://schemas.microsoft.com/office/powerpoint/2010/main" val="2250342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29 Life-Changing Lessons That Will Make You Successful And Mo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1361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02658" y="5934670"/>
            <a:ext cx="6386685"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IT IS LIFE CHANGING!</a:t>
            </a:r>
          </a:p>
        </p:txBody>
      </p:sp>
    </p:spTree>
    <p:extLst>
      <p:ext uri="{BB962C8B-B14F-4D97-AF65-F5344CB8AC3E}">
        <p14:creationId xmlns:p14="http://schemas.microsoft.com/office/powerpoint/2010/main" val="310308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 belief in Jesus' resurrection necessary? | Canadian Mennonit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023250"/>
            <a:ext cx="8172450" cy="5834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85697" y="177610"/>
            <a:ext cx="8515856" cy="769441"/>
          </a:xfrm>
          <a:prstGeom prst="rect">
            <a:avLst/>
          </a:prstGeom>
          <a:noFill/>
        </p:spPr>
        <p:txBody>
          <a:bodyPr wrap="none" lIns="91440" tIns="45720" rIns="91440" bIns="45720">
            <a:spAutoFit/>
          </a:bodyPr>
          <a:lstStyle/>
          <a:p>
            <a:pPr algn="ctr"/>
            <a:r>
              <a:rPr lang="en-US" sz="4400" b="1" spc="50" dirty="0">
                <a:ln w="0"/>
                <a:solidFill>
                  <a:schemeClr val="bg2"/>
                </a:solidFill>
                <a:effectLst>
                  <a:innerShdw blurRad="63500" dist="50800" dir="13500000">
                    <a:srgbClr val="000000">
                      <a:alpha val="50000"/>
                    </a:srgbClr>
                  </a:innerShdw>
                </a:effectLst>
              </a:rPr>
              <a:t>Do you really believe it happened?</a:t>
            </a:r>
          </a:p>
        </p:txBody>
      </p:sp>
    </p:spTree>
    <p:extLst>
      <p:ext uri="{BB962C8B-B14F-4D97-AF65-F5344CB8AC3E}">
        <p14:creationId xmlns:p14="http://schemas.microsoft.com/office/powerpoint/2010/main" val="39114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ster in 500 words or less, Part 3: Resurrection Sunda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60960" y="72857"/>
            <a:ext cx="5529334" cy="2431435"/>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What Matters Most</a:t>
            </a:r>
          </a:p>
          <a:p>
            <a:pPr algn="ctr"/>
            <a:r>
              <a:rPr lang="en-US" sz="4400" dirty="0">
                <a:ln w="0"/>
                <a:effectLst>
                  <a:outerShdw blurRad="38100" dist="19050" dir="2700000" algn="tl" rotWithShape="0">
                    <a:schemeClr val="dk1">
                      <a:alpha val="40000"/>
                    </a:schemeClr>
                  </a:outerShdw>
                </a:effectLst>
              </a:rPr>
              <a:t>About the Resurrection</a:t>
            </a:r>
          </a:p>
          <a:p>
            <a:pPr algn="ctr"/>
            <a:r>
              <a:rPr lang="en-US" sz="3200" dirty="0">
                <a:ln w="0"/>
                <a:effectLst>
                  <a:outerShdw blurRad="38100" dist="19050" dir="2700000" algn="tl" rotWithShape="0">
                    <a:schemeClr val="dk1">
                      <a:alpha val="40000"/>
                    </a:schemeClr>
                  </a:outerShdw>
                </a:effectLst>
              </a:rPr>
              <a:t>Is that it has the power to</a:t>
            </a:r>
          </a:p>
          <a:p>
            <a:pPr algn="ctr"/>
            <a:r>
              <a:rPr lang="en-US" sz="3200" dirty="0">
                <a:ln w="0"/>
                <a:effectLst>
                  <a:outerShdw blurRad="38100" dist="19050" dir="2700000" algn="tl" rotWithShape="0">
                    <a:schemeClr val="dk1">
                      <a:alpha val="40000"/>
                    </a:schemeClr>
                  </a:outerShdw>
                </a:effectLst>
              </a:rPr>
              <a:t>transform  your heart and life!</a:t>
            </a:r>
          </a:p>
        </p:txBody>
      </p:sp>
    </p:spTree>
    <p:extLst>
      <p:ext uri="{BB962C8B-B14F-4D97-AF65-F5344CB8AC3E}">
        <p14:creationId xmlns:p14="http://schemas.microsoft.com/office/powerpoint/2010/main" val="349815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628900"/>
            <a:ext cx="9144000" cy="4229100"/>
          </a:xfrm>
          <a:prstGeom prst="rect">
            <a:avLst/>
          </a:prstGeom>
        </p:spPr>
      </p:pic>
      <p:sp>
        <p:nvSpPr>
          <p:cNvPr id="4" name="TextBox 3"/>
          <p:cNvSpPr txBox="1"/>
          <p:nvPr/>
        </p:nvSpPr>
        <p:spPr>
          <a:xfrm>
            <a:off x="1524000" y="247651"/>
            <a:ext cx="9144000" cy="3170099"/>
          </a:xfrm>
          <a:prstGeom prst="rect">
            <a:avLst/>
          </a:prstGeom>
          <a:solidFill>
            <a:schemeClr val="bg1"/>
          </a:solidFill>
        </p:spPr>
        <p:txBody>
          <a:bodyPr wrap="square" rtlCol="0">
            <a:spAutoFit/>
          </a:bodyPr>
          <a:lstStyle/>
          <a:p>
            <a:pPr algn="ctr"/>
            <a:r>
              <a:rPr lang="en-US" sz="4000" dirty="0"/>
              <a:t>“And if Christ has not been raised, then your faith is useless, and if you are still guilty of your sins… and if our hope in Christ is only of this life, we are more to be pitied than anyone in the world.”</a:t>
            </a:r>
            <a:r>
              <a:rPr lang="en-US" sz="4000" baseline="30000" dirty="0"/>
              <a:t> </a:t>
            </a:r>
            <a:endParaRPr lang="en-US" sz="4000" dirty="0"/>
          </a:p>
        </p:txBody>
      </p:sp>
      <p:sp>
        <p:nvSpPr>
          <p:cNvPr id="5" name="TextBox 4"/>
          <p:cNvSpPr txBox="1"/>
          <p:nvPr/>
        </p:nvSpPr>
        <p:spPr>
          <a:xfrm>
            <a:off x="1524000" y="6172200"/>
            <a:ext cx="9144000" cy="707886"/>
          </a:xfrm>
          <a:prstGeom prst="rect">
            <a:avLst/>
          </a:prstGeom>
          <a:noFill/>
        </p:spPr>
        <p:txBody>
          <a:bodyPr wrap="square" rtlCol="0">
            <a:spAutoFit/>
          </a:bodyPr>
          <a:lstStyle/>
          <a:p>
            <a:pPr algn="ctr"/>
            <a:r>
              <a:rPr lang="en-US" sz="4000" baseline="30000" dirty="0">
                <a:solidFill>
                  <a:schemeClr val="bg1"/>
                </a:solidFill>
              </a:rPr>
              <a:t>1 Corinthians 15:17-19 NLT</a:t>
            </a:r>
            <a:endParaRPr lang="en-US" sz="4000" dirty="0">
              <a:solidFill>
                <a:schemeClr val="bg1"/>
              </a:solidFill>
            </a:endParaRPr>
          </a:p>
        </p:txBody>
      </p:sp>
    </p:spTree>
    <p:extLst>
      <p:ext uri="{BB962C8B-B14F-4D97-AF65-F5344CB8AC3E}">
        <p14:creationId xmlns:p14="http://schemas.microsoft.com/office/powerpoint/2010/main" val="241373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w To Overcome Thanatophobia which is the Fear of Death or Dy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0831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54930" y="0"/>
            <a:ext cx="2129045"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DEATH</a:t>
            </a:r>
          </a:p>
        </p:txBody>
      </p:sp>
      <p:sp>
        <p:nvSpPr>
          <p:cNvPr id="3" name="TextBox 2"/>
          <p:cNvSpPr txBox="1"/>
          <p:nvPr/>
        </p:nvSpPr>
        <p:spPr>
          <a:xfrm>
            <a:off x="1524000" y="5448301"/>
            <a:ext cx="9144000" cy="1323439"/>
          </a:xfrm>
          <a:prstGeom prst="rect">
            <a:avLst/>
          </a:prstGeom>
          <a:noFill/>
        </p:spPr>
        <p:txBody>
          <a:bodyPr wrap="square" rtlCol="0">
            <a:spAutoFit/>
          </a:bodyPr>
          <a:lstStyle/>
          <a:p>
            <a:pPr algn="ctr"/>
            <a:r>
              <a:rPr lang="en-US" sz="4000" dirty="0">
                <a:solidFill>
                  <a:schemeClr val="bg1"/>
                </a:solidFill>
              </a:rPr>
              <a:t>The greatest of the stressors in life</a:t>
            </a:r>
          </a:p>
          <a:p>
            <a:pPr algn="ctr"/>
            <a:r>
              <a:rPr lang="en-US" sz="4000" dirty="0">
                <a:solidFill>
                  <a:schemeClr val="bg1"/>
                </a:solidFill>
              </a:rPr>
              <a:t>is the fear of death! </a:t>
            </a:r>
          </a:p>
        </p:txBody>
      </p:sp>
    </p:spTree>
    <p:extLst>
      <p:ext uri="{BB962C8B-B14F-4D97-AF65-F5344CB8AC3E}">
        <p14:creationId xmlns:p14="http://schemas.microsoft.com/office/powerpoint/2010/main" val="657827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2063" b="25000"/>
          <a:stretch/>
        </p:blipFill>
        <p:spPr>
          <a:xfrm>
            <a:off x="2266950" y="485150"/>
            <a:ext cx="7562850" cy="5809744"/>
          </a:xfrm>
          <a:prstGeom prst="rect">
            <a:avLst/>
          </a:prstGeom>
        </p:spPr>
      </p:pic>
    </p:spTree>
    <p:extLst>
      <p:ext uri="{BB962C8B-B14F-4D97-AF65-F5344CB8AC3E}">
        <p14:creationId xmlns:p14="http://schemas.microsoft.com/office/powerpoint/2010/main" val="3639631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KingdomCome650pw"/>
          <p:cNvPicPr>
            <a:picLocks noChangeAspect="1" noChangeArrowheads="1"/>
          </p:cNvPicPr>
          <p:nvPr/>
        </p:nvPicPr>
        <p:blipFill rotWithShape="1">
          <a:blip r:embed="rId2">
            <a:extLst>
              <a:ext uri="{28A0092B-C50C-407E-A947-70E740481C1C}">
                <a14:useLocalDpi xmlns:a14="http://schemas.microsoft.com/office/drawing/2010/main" val="0"/>
              </a:ext>
            </a:extLst>
          </a:blip>
          <a:srcRect t="5055" b="4629"/>
          <a:stretch/>
        </p:blipFill>
        <p:spPr bwMode="auto">
          <a:xfrm>
            <a:off x="1774825" y="723901"/>
            <a:ext cx="8645525"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1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REAT VERSES OF THE BIBLE: 2Timothy 1:7 | ThePreachers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623" y="0"/>
            <a:ext cx="72667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696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John Chapter 8 — Church Of The Ch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76247" cy="51631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John Chapter 8 — Church Of The Chimes"/>
          <p:cNvPicPr>
            <a:picLocks noChangeAspect="1" noChangeArrowheads="1"/>
          </p:cNvPicPr>
          <p:nvPr/>
        </p:nvPicPr>
        <p:blipFill rotWithShape="1">
          <a:blip r:embed="rId2">
            <a:extLst>
              <a:ext uri="{28A0092B-C50C-407E-A947-70E740481C1C}">
                <a14:useLocalDpi xmlns:a14="http://schemas.microsoft.com/office/drawing/2010/main" val="0"/>
              </a:ext>
            </a:extLst>
          </a:blip>
          <a:srcRect t="73277" r="51900"/>
          <a:stretch/>
        </p:blipFill>
        <p:spPr bwMode="auto">
          <a:xfrm>
            <a:off x="1529854" y="5123329"/>
            <a:ext cx="5235737" cy="17212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John Chapter 8 — Church Of The Chimes"/>
          <p:cNvPicPr>
            <a:picLocks noChangeAspect="1" noChangeArrowheads="1"/>
          </p:cNvPicPr>
          <p:nvPr/>
        </p:nvPicPr>
        <p:blipFill rotWithShape="1">
          <a:blip r:embed="rId2">
            <a:extLst>
              <a:ext uri="{28A0092B-C50C-407E-A947-70E740481C1C}">
                <a14:useLocalDpi xmlns:a14="http://schemas.microsoft.com/office/drawing/2010/main" val="0"/>
              </a:ext>
            </a:extLst>
          </a:blip>
          <a:srcRect l="53290" t="73068"/>
          <a:stretch/>
        </p:blipFill>
        <p:spPr bwMode="auto">
          <a:xfrm>
            <a:off x="5621604" y="5109883"/>
            <a:ext cx="5084496" cy="17346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John Chapter 8 — Church Of The Chimes"/>
          <p:cNvPicPr>
            <a:picLocks noChangeAspect="1" noChangeArrowheads="1"/>
          </p:cNvPicPr>
          <p:nvPr/>
        </p:nvPicPr>
        <p:blipFill rotWithShape="1">
          <a:blip r:embed="rId2">
            <a:extLst>
              <a:ext uri="{28A0092B-C50C-407E-A947-70E740481C1C}">
                <a14:useLocalDpi xmlns:a14="http://schemas.microsoft.com/office/drawing/2010/main" val="0"/>
              </a:ext>
            </a:extLst>
          </a:blip>
          <a:srcRect l="82210" t="53499" b="28422"/>
          <a:stretch/>
        </p:blipFill>
        <p:spPr bwMode="auto">
          <a:xfrm>
            <a:off x="5295900" y="3924300"/>
            <a:ext cx="1632447" cy="1066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45977" y="3839730"/>
            <a:ext cx="9138147" cy="1323439"/>
          </a:xfrm>
          <a:prstGeom prst="rect">
            <a:avLst/>
          </a:prstGeom>
          <a:noFill/>
        </p:spPr>
        <p:txBody>
          <a:bodyPr wrap="square" lIns="91440" tIns="45720" rIns="91440" bIns="45720">
            <a:spAutoFit/>
          </a:bodyPr>
          <a:lstStyle/>
          <a:p>
            <a:pPr algn="ctr"/>
            <a:r>
              <a:rPr lang="en-US" sz="8000" b="1" spc="50" dirty="0">
                <a:ln w="0"/>
                <a:solidFill>
                  <a:srgbClr val="00B0F0"/>
                </a:solidFill>
                <a:effectLst>
                  <a:innerShdw blurRad="63500" dist="50800" dir="13500000">
                    <a:srgbClr val="000000">
                      <a:alpha val="50000"/>
                    </a:srgbClr>
                  </a:innerShdw>
                </a:effectLst>
              </a:rPr>
              <a:t>8</a:t>
            </a:r>
            <a:r>
              <a:rPr lang="en-US" sz="8000" b="1" spc="50" dirty="0">
                <a:ln w="0"/>
                <a:solidFill>
                  <a:schemeClr val="accent2">
                    <a:lumMod val="75000"/>
                  </a:schemeClr>
                </a:solidFill>
                <a:effectLst>
                  <a:innerShdw blurRad="63500" dist="50800" dir="13500000">
                    <a:srgbClr val="000000">
                      <a:alpha val="50000"/>
                    </a:srgbClr>
                  </a:innerShdw>
                </a:effectLst>
              </a:rPr>
              <a:t>:</a:t>
            </a:r>
            <a:r>
              <a:rPr lang="en-US" sz="8000" b="1" spc="50" dirty="0">
                <a:ln w="0"/>
                <a:solidFill>
                  <a:schemeClr val="accent4">
                    <a:lumMod val="60000"/>
                    <a:lumOff val="40000"/>
                  </a:schemeClr>
                </a:solidFill>
                <a:effectLst>
                  <a:innerShdw blurRad="63500" dist="50800" dir="13500000">
                    <a:srgbClr val="000000">
                      <a:alpha val="50000"/>
                    </a:srgbClr>
                  </a:innerShdw>
                </a:effectLst>
              </a:rPr>
              <a:t>21</a:t>
            </a:r>
            <a:r>
              <a:rPr lang="en-US" sz="8000" b="1" spc="50" dirty="0">
                <a:ln w="0"/>
                <a:solidFill>
                  <a:schemeClr val="accent2">
                    <a:lumMod val="50000"/>
                  </a:schemeClr>
                </a:solidFill>
                <a:effectLst>
                  <a:innerShdw blurRad="63500" dist="50800" dir="13500000">
                    <a:srgbClr val="000000">
                      <a:alpha val="50000"/>
                    </a:srgbClr>
                  </a:innerShdw>
                </a:effectLst>
              </a:rPr>
              <a:t>-</a:t>
            </a:r>
            <a:r>
              <a:rPr lang="en-US" sz="8000" b="1" spc="50" dirty="0">
                <a:ln w="0"/>
                <a:solidFill>
                  <a:srgbClr val="00B0F0"/>
                </a:solidFill>
                <a:effectLst>
                  <a:innerShdw blurRad="63500" dist="50800" dir="13500000">
                    <a:srgbClr val="000000">
                      <a:alpha val="50000"/>
                    </a:srgbClr>
                  </a:innerShdw>
                </a:effectLst>
              </a:rPr>
              <a:t>3</a:t>
            </a:r>
            <a:r>
              <a:rPr lang="en-US" sz="8000" b="1" spc="50" dirty="0">
                <a:ln w="0"/>
                <a:solidFill>
                  <a:schemeClr val="accent2">
                    <a:lumMod val="75000"/>
                  </a:schemeClr>
                </a:solidFill>
                <a:effectLst>
                  <a:innerShdw blurRad="63500" dist="50800" dir="13500000">
                    <a:srgbClr val="000000">
                      <a:alpha val="50000"/>
                    </a:srgbClr>
                  </a:innerShdw>
                </a:effectLst>
              </a:rPr>
              <a:t>6</a:t>
            </a:r>
          </a:p>
        </p:txBody>
      </p:sp>
      <p:sp>
        <p:nvSpPr>
          <p:cNvPr id="6" name="TextBox 5"/>
          <p:cNvSpPr txBox="1"/>
          <p:nvPr/>
        </p:nvSpPr>
        <p:spPr>
          <a:xfrm>
            <a:off x="1733550" y="5390031"/>
            <a:ext cx="8743950" cy="1200329"/>
          </a:xfrm>
          <a:prstGeom prst="rect">
            <a:avLst/>
          </a:prstGeom>
          <a:noFill/>
        </p:spPr>
        <p:txBody>
          <a:bodyPr wrap="square" rtlCol="0">
            <a:spAutoFit/>
          </a:bodyPr>
          <a:lstStyle/>
          <a:p>
            <a:pPr algn="ctr"/>
            <a:r>
              <a:rPr lang="en-US" sz="3600" dirty="0">
                <a:solidFill>
                  <a:schemeClr val="bg1"/>
                </a:solidFill>
              </a:rPr>
              <a:t>If the Son of Man hath set you free, </a:t>
            </a:r>
          </a:p>
          <a:p>
            <a:pPr algn="ctr"/>
            <a:r>
              <a:rPr lang="en-US" sz="3600" dirty="0">
                <a:solidFill>
                  <a:schemeClr val="bg1"/>
                </a:solidFill>
              </a:rPr>
              <a:t>you are free indeed.</a:t>
            </a:r>
          </a:p>
        </p:txBody>
      </p:sp>
    </p:spTree>
    <p:extLst>
      <p:ext uri="{BB962C8B-B14F-4D97-AF65-F5344CB8AC3E}">
        <p14:creationId xmlns:p14="http://schemas.microsoft.com/office/powerpoint/2010/main" val="38711790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TotalTime>
  <Words>234</Words>
  <Application>Microsoft Office PowerPoint</Application>
  <PresentationFormat>Widescreen</PresentationFormat>
  <Paragraphs>40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Sara</cp:lastModifiedBy>
  <cp:revision>29</cp:revision>
  <cp:lastPrinted>2020-04-11T15:38:02Z</cp:lastPrinted>
  <dcterms:created xsi:type="dcterms:W3CDTF">2020-04-09T22:15:56Z</dcterms:created>
  <dcterms:modified xsi:type="dcterms:W3CDTF">2020-04-12T00:47:25Z</dcterms:modified>
</cp:coreProperties>
</file>